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0" r:id="rId3"/>
    <p:sldId id="275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82" r:id="rId13"/>
    <p:sldId id="270" r:id="rId14"/>
    <p:sldId id="273" r:id="rId15"/>
    <p:sldId id="281" r:id="rId16"/>
    <p:sldId id="280" r:id="rId17"/>
    <p:sldId id="271" r:id="rId18"/>
    <p:sldId id="278" r:id="rId19"/>
    <p:sldId id="279" r:id="rId20"/>
    <p:sldId id="276" r:id="rId21"/>
    <p:sldId id="274" r:id="rId22"/>
    <p:sldId id="272" r:id="rId23"/>
    <p:sldId id="277" r:id="rId24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CC26"/>
    <a:srgbClr val="33CCCC"/>
    <a:srgbClr val="3D6BAE"/>
    <a:srgbClr val="003366"/>
    <a:srgbClr val="B8D0E4"/>
    <a:srgbClr val="9ABED8"/>
    <a:srgbClr val="72A6C5"/>
    <a:srgbClr val="006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7" autoAdjust="0"/>
    <p:restoredTop sz="96649" autoAdjust="0"/>
  </p:normalViewPr>
  <p:slideViewPr>
    <p:cSldViewPr>
      <p:cViewPr>
        <p:scale>
          <a:sx n="80" d="100"/>
          <a:sy n="80" d="100"/>
        </p:scale>
        <p:origin x="-161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397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7" tIns="46069" rIns="92137" bIns="46069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216" y="0"/>
            <a:ext cx="2948397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7" tIns="46069" rIns="92137" bIns="4606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929"/>
            <a:ext cx="2948397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7" tIns="46069" rIns="92137" bIns="46069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216" y="9447929"/>
            <a:ext cx="2948397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7" tIns="46069" rIns="92137" bIns="4606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13F9F40-0C9C-4273-BD4A-E86B818FF6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602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397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7" tIns="46069" rIns="92137" bIns="46069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216" y="0"/>
            <a:ext cx="2948397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7" tIns="46069" rIns="92137" bIns="4606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820" y="4723170"/>
            <a:ext cx="4987974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7" tIns="46069" rIns="92137" bIns="460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Klicka här för att ändra format på bakgrundstexten</a:t>
            </a:r>
          </a:p>
          <a:p>
            <a:pPr lvl="1"/>
            <a:r>
              <a:rPr lang="en-GB" noProof="0" smtClean="0"/>
              <a:t>Nivå två</a:t>
            </a:r>
          </a:p>
          <a:p>
            <a:pPr lvl="2"/>
            <a:r>
              <a:rPr lang="en-GB" noProof="0" smtClean="0"/>
              <a:t>Nivå tre</a:t>
            </a:r>
          </a:p>
          <a:p>
            <a:pPr lvl="3"/>
            <a:r>
              <a:rPr lang="en-GB" noProof="0" smtClean="0"/>
              <a:t>Nivå fyra</a:t>
            </a:r>
          </a:p>
          <a:p>
            <a:pPr lvl="4"/>
            <a:r>
              <a:rPr lang="en-GB" noProof="0" smtClean="0"/>
              <a:t>Nivå fem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929"/>
            <a:ext cx="2948397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7" tIns="46069" rIns="92137" bIns="46069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216" y="9447929"/>
            <a:ext cx="2948397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7" tIns="46069" rIns="92137" bIns="4606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6845830-3A51-4F87-9D55-8E1F684C8E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25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0" descr="PP_bakgr.tif"/>
          <p:cNvPicPr>
            <a:picLocks noChangeAspect="1"/>
          </p:cNvPicPr>
          <p:nvPr userDrawn="1"/>
        </p:nvPicPr>
        <p:blipFill>
          <a:blip r:embed="rId2"/>
          <a:srcRect r="56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4140200" y="4437063"/>
            <a:ext cx="453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sv-SE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6" name="Picture 34" descr="LIF logo SE 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5949950"/>
            <a:ext cx="17891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7175" y="2565400"/>
            <a:ext cx="5076825" cy="1439863"/>
          </a:xfrm>
        </p:spPr>
        <p:txBody>
          <a:bodyPr anchor="ctr"/>
          <a:lstStyle>
            <a:lvl1pPr>
              <a:lnSpc>
                <a:spcPct val="110000"/>
              </a:lnSpc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067175" y="4221163"/>
            <a:ext cx="5076825" cy="863600"/>
          </a:xfrm>
        </p:spPr>
        <p:txBody>
          <a:bodyPr/>
          <a:lstStyle>
            <a:lvl1pPr marL="0" indent="0" eaLnBrk="0" hangingPunct="0">
              <a:spcAft>
                <a:spcPct val="0"/>
              </a:spcAft>
              <a:buClrTx/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Namn</a:t>
            </a:r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48264" y="6248400"/>
            <a:ext cx="1097980" cy="457200"/>
          </a:xfrm>
        </p:spPr>
        <p:txBody>
          <a:bodyPr/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40200" y="6248400"/>
            <a:ext cx="2808064" cy="457200"/>
          </a:xfrm>
        </p:spPr>
        <p:txBody>
          <a:bodyPr/>
          <a:lstStyle>
            <a:lvl1pPr algn="l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28E9C-043B-46B5-974A-82ABA1D9290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752600" y="1803400"/>
            <a:ext cx="3276600" cy="421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81600" y="1803400"/>
            <a:ext cx="3276600" cy="421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57517-8F4D-4015-A814-6E808FE253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C812A-F250-4E11-A9EB-0F6333B8F7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E8C42-B2E4-47FE-A34C-48DF65E49B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3661F-BF82-40F9-A734-688A4D4E6C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LIFdam_15K_stor"/>
          <p:cNvPicPr>
            <a:picLocks noChangeAspect="1" noChangeArrowheads="1"/>
          </p:cNvPicPr>
          <p:nvPr/>
        </p:nvPicPr>
        <p:blipFill>
          <a:blip r:embed="rId8"/>
          <a:srcRect l="26028" b="35495"/>
          <a:stretch>
            <a:fillRect/>
          </a:stretch>
        </p:blipFill>
        <p:spPr bwMode="auto">
          <a:xfrm>
            <a:off x="0" y="3141663"/>
            <a:ext cx="295910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4" descr="Bar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454775"/>
            <a:ext cx="9144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557213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</a:t>
            </a:r>
            <a:r>
              <a:rPr lang="sv-SE" smtClean="0"/>
              <a:t>h</a:t>
            </a:r>
            <a:r>
              <a:rPr lang="en-GB" smtClean="0"/>
              <a:t>är </a:t>
            </a:r>
            <a:r>
              <a:rPr lang="sv-SE" smtClean="0"/>
              <a:t>f</a:t>
            </a:r>
            <a:r>
              <a:rPr lang="en-GB" smtClean="0"/>
              <a:t>ör </a:t>
            </a:r>
            <a:r>
              <a:rPr lang="sv-SE" smtClean="0"/>
              <a:t>a</a:t>
            </a:r>
            <a:r>
              <a:rPr lang="en-GB" smtClean="0"/>
              <a:t>tt </a:t>
            </a:r>
            <a:r>
              <a:rPr lang="sv-SE" smtClean="0"/>
              <a:t>ä</a:t>
            </a:r>
            <a:r>
              <a:rPr lang="en-GB" smtClean="0"/>
              <a:t>ndra </a:t>
            </a:r>
            <a:r>
              <a:rPr lang="sv-SE" smtClean="0"/>
              <a:t>f</a:t>
            </a:r>
            <a:r>
              <a:rPr lang="en-GB" smtClean="0"/>
              <a:t>ormat </a:t>
            </a:r>
            <a:r>
              <a:rPr lang="sv-SE" smtClean="0"/>
              <a:t>p</a:t>
            </a:r>
            <a:r>
              <a:rPr lang="en-GB" smtClean="0"/>
              <a:t>å </a:t>
            </a:r>
            <a:r>
              <a:rPr lang="sv-SE" smtClean="0"/>
              <a:t>b</a:t>
            </a:r>
            <a:r>
              <a:rPr lang="en-GB" smtClean="0"/>
              <a:t>akgrundsrubriken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803400"/>
            <a:ext cx="670560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ändra format på bakgrundstexten</a:t>
            </a:r>
          </a:p>
          <a:p>
            <a:pPr lvl="1"/>
            <a:r>
              <a:rPr lang="en-GB" smtClean="0"/>
              <a:t>Nivå två</a:t>
            </a:r>
          </a:p>
          <a:p>
            <a:pPr lvl="2"/>
            <a:r>
              <a:rPr lang="en-GB" smtClean="0"/>
              <a:t>Nivå tre</a:t>
            </a:r>
          </a:p>
          <a:p>
            <a:pPr lvl="3"/>
            <a:r>
              <a:rPr lang="en-GB" smtClean="0"/>
              <a:t>Nivå fyra</a:t>
            </a:r>
          </a:p>
          <a:p>
            <a:pPr lvl="4"/>
            <a:r>
              <a:rPr lang="en-GB" smtClean="0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7240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688" y="6248400"/>
            <a:ext cx="6008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D28E9C-043B-46B5-974A-82ABA1D929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3" name="Picture 11" descr="Bar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0" descr="LIF logo SE 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9925" y="5876925"/>
            <a:ext cx="17891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64" r:id="rId4"/>
    <p:sldLayoutId id="2147483665" r:id="rId5"/>
    <p:sldLayoutId id="2147483666" r:id="rId6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F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F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F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F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F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F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F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F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FB4"/>
          </a:solidFill>
          <a:latin typeface="Arial" charset="0"/>
        </a:defRPr>
      </a:lvl9pPr>
    </p:titleStyle>
    <p:bodyStyle>
      <a:lvl1pPr marL="274638" indent="-274638" algn="l" rtl="0" eaLnBrk="1" fontAlgn="base" hangingPunct="1">
        <a:spcBef>
          <a:spcPct val="0"/>
        </a:spcBef>
        <a:spcAft>
          <a:spcPct val="40000"/>
        </a:spcAft>
        <a:buClr>
          <a:srgbClr val="D1BC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8338" indent="-193675" algn="l" rtl="0" eaLnBrk="1" fontAlgn="base" hangingPunct="1">
        <a:spcBef>
          <a:spcPct val="0"/>
        </a:spcBef>
        <a:spcAft>
          <a:spcPct val="20000"/>
        </a:spcAft>
        <a:buClr>
          <a:srgbClr val="D1BC00"/>
        </a:buClr>
        <a:buChar char="•"/>
        <a:defRPr sz="2000">
          <a:solidFill>
            <a:schemeClr val="tx1"/>
          </a:solidFill>
          <a:latin typeface="+mn-lt"/>
        </a:defRPr>
      </a:lvl2pPr>
      <a:lvl3pPr marL="1050925" indent="-192088" algn="l" rtl="0" eaLnBrk="1" fontAlgn="base" hangingPunct="1">
        <a:spcBef>
          <a:spcPct val="0"/>
        </a:spcBef>
        <a:spcAft>
          <a:spcPct val="20000"/>
        </a:spcAft>
        <a:buClr>
          <a:srgbClr val="D1BC00"/>
        </a:buClr>
        <a:buFont typeface="Times New Roman" pitchFamily="18" charset="0"/>
        <a:buChar char="–"/>
        <a:defRPr>
          <a:solidFill>
            <a:schemeClr val="tx1"/>
          </a:solidFill>
          <a:latin typeface="+mn-lt"/>
        </a:defRPr>
      </a:lvl3pPr>
      <a:lvl4pPr marL="1435100" indent="-193675" algn="l" rtl="0" eaLnBrk="1" fontAlgn="base" hangingPunct="1">
        <a:spcBef>
          <a:spcPct val="0"/>
        </a:spcBef>
        <a:spcAft>
          <a:spcPct val="20000"/>
        </a:spcAft>
        <a:buClr>
          <a:srgbClr val="D1BC00"/>
        </a:buClr>
        <a:buFont typeface="Times New Roman" pitchFamily="18" charset="0"/>
        <a:buChar char="–"/>
        <a:defRPr sz="1600">
          <a:solidFill>
            <a:schemeClr val="tx1"/>
          </a:solidFill>
          <a:latin typeface="+mn-lt"/>
        </a:defRPr>
      </a:lvl4pPr>
      <a:lvl5pPr marL="1806575" indent="-180975" algn="l" rtl="0" eaLnBrk="1" fontAlgn="base" hangingPunct="1">
        <a:spcBef>
          <a:spcPct val="0"/>
        </a:spcBef>
        <a:spcAft>
          <a:spcPct val="20000"/>
        </a:spcAft>
        <a:buClr>
          <a:srgbClr val="D1BC00"/>
        </a:buClr>
        <a:buFont typeface="Times New Roman" pitchFamily="18" charset="0"/>
        <a:buChar char="–"/>
        <a:defRPr sz="1400">
          <a:solidFill>
            <a:schemeClr val="tx1"/>
          </a:solidFill>
          <a:latin typeface="+mn-lt"/>
        </a:defRPr>
      </a:lvl5pPr>
      <a:lvl6pPr marL="2263775" indent="-180975" algn="l" rtl="0" eaLnBrk="1" fontAlgn="base" hangingPunct="1">
        <a:spcBef>
          <a:spcPct val="0"/>
        </a:spcBef>
        <a:spcAft>
          <a:spcPct val="20000"/>
        </a:spcAft>
        <a:buClr>
          <a:srgbClr val="D1BC00"/>
        </a:buClr>
        <a:buFont typeface="Times New Roman" pitchFamily="18" charset="0"/>
        <a:buChar char="–"/>
        <a:defRPr sz="1400">
          <a:solidFill>
            <a:schemeClr val="tx1"/>
          </a:solidFill>
          <a:latin typeface="+mn-lt"/>
        </a:defRPr>
      </a:lvl6pPr>
      <a:lvl7pPr marL="2720975" indent="-180975" algn="l" rtl="0" eaLnBrk="1" fontAlgn="base" hangingPunct="1">
        <a:spcBef>
          <a:spcPct val="0"/>
        </a:spcBef>
        <a:spcAft>
          <a:spcPct val="20000"/>
        </a:spcAft>
        <a:buClr>
          <a:srgbClr val="D1BC00"/>
        </a:buClr>
        <a:buFont typeface="Times New Roman" pitchFamily="18" charset="0"/>
        <a:buChar char="–"/>
        <a:defRPr sz="1400">
          <a:solidFill>
            <a:schemeClr val="tx1"/>
          </a:solidFill>
          <a:latin typeface="+mn-lt"/>
        </a:defRPr>
      </a:lvl7pPr>
      <a:lvl8pPr marL="3178175" indent="-180975" algn="l" rtl="0" eaLnBrk="1" fontAlgn="base" hangingPunct="1">
        <a:spcBef>
          <a:spcPct val="0"/>
        </a:spcBef>
        <a:spcAft>
          <a:spcPct val="20000"/>
        </a:spcAft>
        <a:buClr>
          <a:srgbClr val="D1BC00"/>
        </a:buClr>
        <a:buFont typeface="Times New Roman" pitchFamily="18" charset="0"/>
        <a:buChar char="–"/>
        <a:defRPr sz="1400">
          <a:solidFill>
            <a:schemeClr val="tx1"/>
          </a:solidFill>
          <a:latin typeface="+mn-lt"/>
        </a:defRPr>
      </a:lvl8pPr>
      <a:lvl9pPr marL="3635375" indent="-180975" algn="l" rtl="0" eaLnBrk="1" fontAlgn="base" hangingPunct="1">
        <a:spcBef>
          <a:spcPct val="0"/>
        </a:spcBef>
        <a:spcAft>
          <a:spcPct val="20000"/>
        </a:spcAft>
        <a:buClr>
          <a:srgbClr val="D1BC00"/>
        </a:buClr>
        <a:buFont typeface="Times New Roman" pitchFamily="18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FoU</a:t>
            </a:r>
            <a:r>
              <a:rPr lang="en-GB" dirty="0" smtClean="0"/>
              <a:t> 2015</a:t>
            </a:r>
            <a:endParaRPr lang="en-GB" dirty="0"/>
          </a:p>
        </p:txBody>
      </p:sp>
      <p:sp>
        <p:nvSpPr>
          <p:cNvPr id="8" name="Underrubrik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3661F-BF82-40F9-A734-688A4D4E6C1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88" y="1696212"/>
            <a:ext cx="4764024" cy="34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24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3661F-BF82-40F9-A734-688A4D4E6C1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88" y="1600200"/>
            <a:ext cx="476402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17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3661F-BF82-40F9-A734-688A4D4E6C1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88" y="1676400"/>
            <a:ext cx="4764024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97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3661F-BF82-40F9-A734-688A4D4E6C1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88" y="1554480"/>
            <a:ext cx="4764024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19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3661F-BF82-40F9-A734-688A4D4E6C1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1549908"/>
            <a:ext cx="4864607" cy="375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97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3661F-BF82-40F9-A734-688A4D4E6C1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88" y="1709928"/>
            <a:ext cx="4764024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86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3661F-BF82-40F9-A734-688A4D4E6C1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88" y="1670304"/>
            <a:ext cx="4764024" cy="351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30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3661F-BF82-40F9-A734-688A4D4E6C1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64" y="1505712"/>
            <a:ext cx="4919472" cy="384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20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3661F-BF82-40F9-A734-688A4D4E6C1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88" y="1696212"/>
            <a:ext cx="4764024" cy="34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05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3661F-BF82-40F9-A734-688A4D4E6C1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88" y="1066800"/>
            <a:ext cx="476402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86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88" y="1479804"/>
            <a:ext cx="4764024" cy="38983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3661F-BF82-40F9-A734-688A4D4E6C1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305812"/>
            <a:ext cx="4953000" cy="22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00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3661F-BF82-40F9-A734-688A4D4E6C1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12" y="2310384"/>
            <a:ext cx="4837176" cy="22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09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3661F-BF82-40F9-A734-688A4D4E6C1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864108"/>
            <a:ext cx="4953000" cy="512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50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3661F-BF82-40F9-A734-688A4D4E6C1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88" y="1588008"/>
            <a:ext cx="4764023" cy="368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47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3661F-BF82-40F9-A734-688A4D4E6C1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1670304"/>
            <a:ext cx="4864607" cy="351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14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3661F-BF82-40F9-A734-688A4D4E6C1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88" y="1580388"/>
            <a:ext cx="4764024" cy="36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31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3661F-BF82-40F9-A734-688A4D4E6C1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88" y="1275588"/>
            <a:ext cx="4764024" cy="43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27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3661F-BF82-40F9-A734-688A4D4E6C1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41" y="1917192"/>
            <a:ext cx="4692118" cy="302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14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3661F-BF82-40F9-A734-688A4D4E6C1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76" y="1975104"/>
            <a:ext cx="4716047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27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3661F-BF82-40F9-A734-688A4D4E6C1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88" y="1662684"/>
            <a:ext cx="4764023" cy="35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94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3661F-BF82-40F9-A734-688A4D4E6C1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88" y="1612392"/>
            <a:ext cx="4764024" cy="36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43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F_OH_liggande">
  <a:themeElements>
    <a:clrScheme name="LIF diagramfärger">
      <a:dk1>
        <a:srgbClr val="000000"/>
      </a:dk1>
      <a:lt1>
        <a:srgbClr val="FFFFFF"/>
      </a:lt1>
      <a:dk2>
        <a:srgbClr val="003B9C"/>
      </a:dk2>
      <a:lt2>
        <a:srgbClr val="808080"/>
      </a:lt2>
      <a:accent1>
        <a:srgbClr val="00327F"/>
      </a:accent1>
      <a:accent2>
        <a:srgbClr val="004CBF"/>
      </a:accent2>
      <a:accent3>
        <a:srgbClr val="3F8BFF"/>
      </a:accent3>
      <a:accent4>
        <a:srgbClr val="99C1FF"/>
      </a:accent4>
      <a:accent5>
        <a:srgbClr val="E0ECFF"/>
      </a:accent5>
      <a:accent6>
        <a:srgbClr val="CCCCCC"/>
      </a:accent6>
      <a:hlink>
        <a:srgbClr val="0066FF"/>
      </a:hlink>
      <a:folHlink>
        <a:srgbClr val="B8D2FF"/>
      </a:folHlink>
    </a:clrScheme>
    <a:fontScheme name="LIF_OH_liggan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IF_OH_liggand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_OH_liggand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_OH_liggand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_OH_liggand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_OH_liggan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_OH_liggan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_OH_liggan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_OH_liggande 8">
        <a:dk1>
          <a:srgbClr val="000000"/>
        </a:dk1>
        <a:lt1>
          <a:srgbClr val="FFFFFF"/>
        </a:lt1>
        <a:dk2>
          <a:srgbClr val="003B9C"/>
        </a:dk2>
        <a:lt2>
          <a:srgbClr val="808080"/>
        </a:lt2>
        <a:accent1>
          <a:srgbClr val="6184C0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7C2DC"/>
        </a:accent5>
        <a:accent6>
          <a:srgbClr val="008A8A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23</Words>
  <Application>Microsoft Office PowerPoint</Application>
  <PresentationFormat>Bildspel på skärmen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4" baseType="lpstr">
      <vt:lpstr>LIF_OH_liggande</vt:lpstr>
      <vt:lpstr>FoU 2015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Lotta Fogelström</dc:creator>
  <cp:lastModifiedBy>Lotta Fogelström</cp:lastModifiedBy>
  <cp:revision>21</cp:revision>
  <cp:lastPrinted>2015-09-14T12:00:21Z</cp:lastPrinted>
  <dcterms:created xsi:type="dcterms:W3CDTF">2012-10-02T08:11:00Z</dcterms:created>
  <dcterms:modified xsi:type="dcterms:W3CDTF">2015-10-05T06:37:46Z</dcterms:modified>
</cp:coreProperties>
</file>