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864" r:id="rId2"/>
    <p:sldMasterId id="2147483894" r:id="rId3"/>
    <p:sldMasterId id="2147483909" r:id="rId4"/>
    <p:sldMasterId id="2147483938" r:id="rId5"/>
  </p:sldMasterIdLst>
  <p:notesMasterIdLst>
    <p:notesMasterId r:id="rId12"/>
  </p:notesMasterIdLst>
  <p:sldIdLst>
    <p:sldId id="257" r:id="rId6"/>
    <p:sldId id="258" r:id="rId7"/>
    <p:sldId id="285" r:id="rId8"/>
    <p:sldId id="259" r:id="rId9"/>
    <p:sldId id="288" r:id="rId10"/>
    <p:sldId id="302" r:id="rId11"/>
  </p:sldIdLst>
  <p:sldSz cx="12192000" cy="6858000"/>
  <p:notesSz cx="6858000" cy="9144000"/>
  <p:embeddedFontLst>
    <p:embeddedFont>
      <p:font typeface="Apercu Mono" panose="02010509040000040003" pitchFamily="49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abry" panose="020D0503040002040303" pitchFamily="34" charset="0"/>
      <p:regular r:id="rId18"/>
    </p:embeddedFont>
    <p:embeddedFont>
      <p:font typeface="Mabry Medium" panose="020D0603040002040303" pitchFamily="34" charset="0"/>
      <p:regular r:id="rId19"/>
    </p:embeddedFont>
  </p:embeddedFont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E8CCC7"/>
    <a:srgbClr val="F3E4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400" autoAdjust="0"/>
  </p:normalViewPr>
  <p:slideViewPr>
    <p:cSldViewPr snapToGrid="0">
      <p:cViewPr varScale="1">
        <p:scale>
          <a:sx n="64" d="100"/>
          <a:sy n="64" d="100"/>
        </p:scale>
        <p:origin x="54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Holmström" userId="8345a251-a63c-4057-8e0a-8107735a5efe" providerId="ADAL" clId="{1BAFE620-A4BD-41B7-9D78-83122474F7AC}"/>
    <pc:docChg chg="modSld">
      <pc:chgData name="Anna Holmström" userId="8345a251-a63c-4057-8e0a-8107735a5efe" providerId="ADAL" clId="{1BAFE620-A4BD-41B7-9D78-83122474F7AC}" dt="2020-10-26T09:53:45.196" v="1" actId="1076"/>
      <pc:docMkLst>
        <pc:docMk/>
      </pc:docMkLst>
      <pc:sldChg chg="modSp mod">
        <pc:chgData name="Anna Holmström" userId="8345a251-a63c-4057-8e0a-8107735a5efe" providerId="ADAL" clId="{1BAFE620-A4BD-41B7-9D78-83122474F7AC}" dt="2020-10-26T09:53:45.196" v="1" actId="1076"/>
        <pc:sldMkLst>
          <pc:docMk/>
          <pc:sldMk cId="3657328098" sldId="258"/>
        </pc:sldMkLst>
        <pc:spChg chg="mod">
          <ac:chgData name="Anna Holmström" userId="8345a251-a63c-4057-8e0a-8107735a5efe" providerId="ADAL" clId="{1BAFE620-A4BD-41B7-9D78-83122474F7AC}" dt="2020-10-26T09:38:42.174" v="0" actId="1076"/>
          <ac:spMkLst>
            <pc:docMk/>
            <pc:sldMk cId="3657328098" sldId="258"/>
            <ac:spMk id="23" creationId="{A06E4A07-C67D-4F90-A35D-1C2F41B1393C}"/>
          </ac:spMkLst>
        </pc:spChg>
        <pc:spChg chg="mod">
          <ac:chgData name="Anna Holmström" userId="8345a251-a63c-4057-8e0a-8107735a5efe" providerId="ADAL" clId="{1BAFE620-A4BD-41B7-9D78-83122474F7AC}" dt="2020-10-26T09:53:45.196" v="1" actId="1076"/>
          <ac:spMkLst>
            <pc:docMk/>
            <pc:sldMk cId="3657328098" sldId="258"/>
            <ac:spMk id="24" creationId="{A6266E8C-7488-4B8D-87B6-7A15BDCF8C3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Kolumn1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3EE-45BE-AA0B-2DE951DC313B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3EE-45BE-AA0B-2DE951DC313B}"/>
              </c:ext>
            </c:extLst>
          </c:dPt>
          <c:dLbls>
            <c:dLbl>
              <c:idx val="0"/>
              <c:layout>
                <c:manualLayout>
                  <c:x val="0.13717609727344013"/>
                  <c:y val="1.4170761071899042E-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 err="1">
                        <a:solidFill>
                          <a:schemeClr val="tx1"/>
                        </a:solidFill>
                      </a:rPr>
                      <a:t>Restnoterade</a:t>
                    </a:r>
                    <a:r>
                      <a:rPr lang="en-US" b="1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b="1" dirty="0" err="1">
                        <a:solidFill>
                          <a:schemeClr val="tx1"/>
                        </a:solidFill>
                      </a:rPr>
                      <a:t>läkemedel</a:t>
                    </a:r>
                    <a:br>
                      <a:rPr lang="en-US" b="1" dirty="0">
                        <a:solidFill>
                          <a:schemeClr val="tx1"/>
                        </a:solidFill>
                      </a:rPr>
                    </a:br>
                    <a:fld id="{B99082B7-A970-4E8B-89C0-F490E8153F19}" type="VALUE">
                      <a:rPr lang="en-US" b="1" smtClean="0">
                        <a:solidFill>
                          <a:schemeClr val="tx1"/>
                        </a:solidFill>
                      </a:rPr>
                      <a:pPr algn="l">
                        <a:defRPr>
                          <a:solidFill>
                            <a:schemeClr val="tx1"/>
                          </a:solidFill>
                        </a:defRPr>
                      </a:pPr>
                      <a:t>[VÄRDE]</a:t>
                    </a:fld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884479401201488"/>
                      <c:h val="0.1461407916127232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3EE-45BE-AA0B-2DE951DC313B}"/>
                </c:ext>
              </c:extLst>
            </c:dLbl>
            <c:dLbl>
              <c:idx val="1"/>
              <c:layout>
                <c:manualLayout>
                  <c:x val="0.39260786784287788"/>
                  <c:y val="-0.1968569535357749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 err="1">
                        <a:solidFill>
                          <a:schemeClr val="tx1"/>
                        </a:solidFill>
                      </a:rPr>
                      <a:t>Ej</a:t>
                    </a:r>
                    <a:r>
                      <a:rPr lang="en-US" b="1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b="1" dirty="0" err="1">
                        <a:solidFill>
                          <a:schemeClr val="tx1"/>
                        </a:solidFill>
                      </a:rPr>
                      <a:t>restnoterade</a:t>
                    </a:r>
                    <a:r>
                      <a:rPr lang="en-US" b="1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b="1" dirty="0" err="1">
                        <a:solidFill>
                          <a:schemeClr val="tx1"/>
                        </a:solidFill>
                      </a:rPr>
                      <a:t>läkemedel</a:t>
                    </a:r>
                    <a:r>
                      <a:rPr lang="en-US" b="1" dirty="0">
                        <a:solidFill>
                          <a:schemeClr val="tx1"/>
                        </a:solidFill>
                      </a:rPr>
                      <a:t> </a:t>
                    </a:r>
                    <a:fld id="{1A80144D-B9CC-4BDC-95BD-806F5C90851E}" type="VALUE">
                      <a:rPr lang="en-US" b="1" smtClean="0">
                        <a:solidFill>
                          <a:schemeClr val="tx1"/>
                        </a:solidFill>
                      </a:rPr>
                      <a:pPr algn="l">
                        <a:defRPr>
                          <a:solidFill>
                            <a:schemeClr val="tx1"/>
                          </a:solidFill>
                        </a:defRPr>
                      </a:pPr>
                      <a:t>[VÄRDE]</a:t>
                    </a:fld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008299806388179"/>
                      <c:h val="0.1166840082846662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3EE-45BE-AA0B-2DE951DC31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Restnoterade läkemedel</c:v>
                </c:pt>
                <c:pt idx="1">
                  <c:v>Ej restnoterade läkemedel</c:v>
                </c:pt>
              </c:strCache>
            </c:strRef>
          </c:cat>
          <c:val>
            <c:numRef>
              <c:f>Blad1!$B$2:$B$3</c:f>
              <c:numCache>
                <c:formatCode>0.0%</c:formatCode>
                <c:ptCount val="2"/>
                <c:pt idx="0">
                  <c:v>3.3000000000000002E-2</c:v>
                </c:pt>
                <c:pt idx="1">
                  <c:v>0.96699999999999997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EE-45BE-AA0B-2DE951DC31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200" b="1" dirty="0">
                <a:solidFill>
                  <a:schemeClr val="tx1"/>
                </a:solidFill>
              </a:rPr>
              <a:t>Antal restnoteringar klassificerade baserat på Läkemedelsverkets råd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Antal restnoteringar klassificerade baserat på Läkemedelsverkets råd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B-4B09-AD70-2F36CA7F88C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B-4B09-AD70-2F36CA7F88C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76B-4B09-AD70-2F36CA7F88C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76B-4B09-AD70-2F36CA7F88C8}"/>
              </c:ext>
            </c:extLst>
          </c:dPt>
          <c:dPt>
            <c:idx val="4"/>
            <c:invertIfNegative val="0"/>
            <c:bubble3D val="0"/>
            <c:spPr>
              <a:solidFill>
                <a:srgbClr val="B2B2B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76B-4B09-AD70-2F36CA7F88C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76B-4B09-AD70-2F36CA7F88C8}"/>
              </c:ext>
            </c:extLst>
          </c:dPt>
          <c:dPt>
            <c:idx val="6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76B-4B09-AD70-2F36CA7F88C8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76B-4B09-AD70-2F36CA7F88C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Blad1!$A$2:$A$8</c:f>
              <c:strCache>
                <c:ptCount val="7"/>
                <c:pt idx="0">
                  <c:v>Inga aktuella ersättningsalternativ</c:v>
                </c:pt>
                <c:pt idx="1">
                  <c:v>Samma ATC-grupp eller alternativt läkemedel</c:v>
                </c:pt>
                <c:pt idx="2">
                  <c:v>Annan förpacknings- eller beredningsform</c:v>
                </c:pt>
                <c:pt idx="3">
                  <c:v>Utländsk förpackning och parallellimport</c:v>
                </c:pt>
                <c:pt idx="4">
                  <c:v>Utbytbara läkemedel</c:v>
                </c:pt>
                <c:pt idx="5">
                  <c:v>Indragna läkemedel</c:v>
                </c:pt>
                <c:pt idx="6">
                  <c:v>Ej tillhandahållna läkemedel</c:v>
                </c:pt>
              </c:strCache>
            </c:strRef>
          </c:cat>
          <c:val>
            <c:numRef>
              <c:f>Blad1!$B$2:$B$8</c:f>
              <c:numCache>
                <c:formatCode>General</c:formatCode>
                <c:ptCount val="7"/>
                <c:pt idx="0">
                  <c:v>16</c:v>
                </c:pt>
                <c:pt idx="1">
                  <c:v>42</c:v>
                </c:pt>
                <c:pt idx="2">
                  <c:v>74</c:v>
                </c:pt>
                <c:pt idx="3">
                  <c:v>58</c:v>
                </c:pt>
                <c:pt idx="4">
                  <c:v>187</c:v>
                </c:pt>
                <c:pt idx="5">
                  <c:v>30</c:v>
                </c:pt>
                <c:pt idx="6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76B-4B09-AD70-2F36CA7F88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-27"/>
        <c:axId val="411079000"/>
        <c:axId val="411073096"/>
      </c:barChart>
      <c:catAx>
        <c:axId val="4110790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11073096"/>
        <c:crosses val="autoZero"/>
        <c:auto val="1"/>
        <c:lblAlgn val="ctr"/>
        <c:lblOffset val="100"/>
        <c:noMultiLvlLbl val="0"/>
      </c:catAx>
      <c:valAx>
        <c:axId val="411073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11079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v-SE" sz="1200" b="1" i="0" dirty="0">
                <a:solidFill>
                  <a:schemeClr val="tx1"/>
                </a:solidFill>
              </a:rPr>
              <a:t>Utveckling över tid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6.5512345019534304E-2"/>
          <c:y val="9.1610013271373691E-2"/>
          <c:w val="0.88676893704261073"/>
          <c:h val="0.61690184614474886"/>
        </c:manualLayout>
      </c:layout>
      <c:areaChart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Inga aktuella ersättningsalternativ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Blad1!$A$2:$A$7</c:f>
              <c:numCache>
                <c:formatCode>[$-41D]d\ mmmm\ yyyy;@</c:formatCode>
                <c:ptCount val="6"/>
                <c:pt idx="0">
                  <c:v>43721</c:v>
                </c:pt>
                <c:pt idx="1">
                  <c:v>43812</c:v>
                </c:pt>
                <c:pt idx="2">
                  <c:v>43903</c:v>
                </c:pt>
                <c:pt idx="3">
                  <c:v>43951</c:v>
                </c:pt>
                <c:pt idx="4">
                  <c:v>43995</c:v>
                </c:pt>
                <c:pt idx="5">
                  <c:v>44087</c:v>
                </c:pt>
              </c:numCache>
            </c:numRef>
          </c:cat>
          <c:val>
            <c:numRef>
              <c:f>Blad1!$B$2:$B$7</c:f>
              <c:numCache>
                <c:formatCode>General</c:formatCode>
                <c:ptCount val="6"/>
                <c:pt idx="0">
                  <c:v>36</c:v>
                </c:pt>
                <c:pt idx="1">
                  <c:v>37</c:v>
                </c:pt>
                <c:pt idx="2">
                  <c:v>22</c:v>
                </c:pt>
                <c:pt idx="3">
                  <c:v>31</c:v>
                </c:pt>
                <c:pt idx="4">
                  <c:v>26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49-40C6-9D9B-39A551C398E6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Samma ATC-grupp eller alternativt läkemedel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numRef>
              <c:f>Blad1!$A$2:$A$7</c:f>
              <c:numCache>
                <c:formatCode>[$-41D]d\ mmmm\ yyyy;@</c:formatCode>
                <c:ptCount val="6"/>
                <c:pt idx="0">
                  <c:v>43721</c:v>
                </c:pt>
                <c:pt idx="1">
                  <c:v>43812</c:v>
                </c:pt>
                <c:pt idx="2">
                  <c:v>43903</c:v>
                </c:pt>
                <c:pt idx="3">
                  <c:v>43951</c:v>
                </c:pt>
                <c:pt idx="4">
                  <c:v>43995</c:v>
                </c:pt>
                <c:pt idx="5">
                  <c:v>44087</c:v>
                </c:pt>
              </c:numCache>
            </c:numRef>
          </c:cat>
          <c:val>
            <c:numRef>
              <c:f>Blad1!$C$2:$C$7</c:f>
              <c:numCache>
                <c:formatCode>General</c:formatCode>
                <c:ptCount val="6"/>
                <c:pt idx="0">
                  <c:v>45</c:v>
                </c:pt>
                <c:pt idx="1">
                  <c:v>40</c:v>
                </c:pt>
                <c:pt idx="2">
                  <c:v>52</c:v>
                </c:pt>
                <c:pt idx="3">
                  <c:v>62</c:v>
                </c:pt>
                <c:pt idx="4">
                  <c:v>45</c:v>
                </c:pt>
                <c:pt idx="5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49-40C6-9D9B-39A551C398E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Annan förpackningsstorlek eller beredningsform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cat>
            <c:numRef>
              <c:f>Blad1!$A$2:$A$7</c:f>
              <c:numCache>
                <c:formatCode>[$-41D]d\ mmmm\ yyyy;@</c:formatCode>
                <c:ptCount val="6"/>
                <c:pt idx="0">
                  <c:v>43721</c:v>
                </c:pt>
                <c:pt idx="1">
                  <c:v>43812</c:v>
                </c:pt>
                <c:pt idx="2">
                  <c:v>43903</c:v>
                </c:pt>
                <c:pt idx="3">
                  <c:v>43951</c:v>
                </c:pt>
                <c:pt idx="4">
                  <c:v>43995</c:v>
                </c:pt>
                <c:pt idx="5">
                  <c:v>44087</c:v>
                </c:pt>
              </c:numCache>
            </c:numRef>
          </c:cat>
          <c:val>
            <c:numRef>
              <c:f>Blad1!$D$2:$D$7</c:f>
              <c:numCache>
                <c:formatCode>General</c:formatCode>
                <c:ptCount val="6"/>
                <c:pt idx="0">
                  <c:v>45</c:v>
                </c:pt>
                <c:pt idx="1">
                  <c:v>44</c:v>
                </c:pt>
                <c:pt idx="2">
                  <c:v>67</c:v>
                </c:pt>
                <c:pt idx="3">
                  <c:v>83</c:v>
                </c:pt>
                <c:pt idx="4">
                  <c:v>80</c:v>
                </c:pt>
                <c:pt idx="5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49-40C6-9D9B-39A551C398E6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Utländsk förpackning &amp; parallellimport</c:v>
                </c:pt>
              </c:strCache>
            </c:strRef>
          </c:tx>
          <c:spPr>
            <a:solidFill>
              <a:schemeClr val="accent5"/>
            </a:solidFill>
            <a:ln w="25400">
              <a:noFill/>
            </a:ln>
            <a:effectLst/>
          </c:spPr>
          <c:cat>
            <c:numRef>
              <c:f>Blad1!$A$2:$A$7</c:f>
              <c:numCache>
                <c:formatCode>[$-41D]d\ mmmm\ yyyy;@</c:formatCode>
                <c:ptCount val="6"/>
                <c:pt idx="0">
                  <c:v>43721</c:v>
                </c:pt>
                <c:pt idx="1">
                  <c:v>43812</c:v>
                </c:pt>
                <c:pt idx="2">
                  <c:v>43903</c:v>
                </c:pt>
                <c:pt idx="3">
                  <c:v>43951</c:v>
                </c:pt>
                <c:pt idx="4">
                  <c:v>43995</c:v>
                </c:pt>
                <c:pt idx="5">
                  <c:v>44087</c:v>
                </c:pt>
              </c:numCache>
            </c:numRef>
          </c:cat>
          <c:val>
            <c:numRef>
              <c:f>Blad1!$E$2:$E$7</c:f>
              <c:numCache>
                <c:formatCode>General</c:formatCode>
                <c:ptCount val="6"/>
                <c:pt idx="0">
                  <c:v>26</c:v>
                </c:pt>
                <c:pt idx="1">
                  <c:v>45</c:v>
                </c:pt>
                <c:pt idx="2">
                  <c:v>41</c:v>
                </c:pt>
                <c:pt idx="3">
                  <c:v>50</c:v>
                </c:pt>
                <c:pt idx="4">
                  <c:v>65</c:v>
                </c:pt>
                <c:pt idx="5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49-40C6-9D9B-39A551C398E6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Utbytbara läkemedel</c:v>
                </c:pt>
              </c:strCache>
            </c:strRef>
          </c:tx>
          <c:spPr>
            <a:solidFill>
              <a:srgbClr val="B2B2B2"/>
            </a:solidFill>
            <a:ln w="25400">
              <a:noFill/>
            </a:ln>
            <a:effectLst/>
          </c:spPr>
          <c:cat>
            <c:numRef>
              <c:f>Blad1!$A$2:$A$7</c:f>
              <c:numCache>
                <c:formatCode>[$-41D]d\ mmmm\ yyyy;@</c:formatCode>
                <c:ptCount val="6"/>
                <c:pt idx="0">
                  <c:v>43721</c:v>
                </c:pt>
                <c:pt idx="1">
                  <c:v>43812</c:v>
                </c:pt>
                <c:pt idx="2">
                  <c:v>43903</c:v>
                </c:pt>
                <c:pt idx="3">
                  <c:v>43951</c:v>
                </c:pt>
                <c:pt idx="4">
                  <c:v>43995</c:v>
                </c:pt>
                <c:pt idx="5">
                  <c:v>44087</c:v>
                </c:pt>
              </c:numCache>
            </c:numRef>
          </c:cat>
          <c:val>
            <c:numRef>
              <c:f>Blad1!$F$2:$F$7</c:f>
              <c:numCache>
                <c:formatCode>General</c:formatCode>
                <c:ptCount val="6"/>
                <c:pt idx="0">
                  <c:v>198</c:v>
                </c:pt>
                <c:pt idx="1">
                  <c:v>184</c:v>
                </c:pt>
                <c:pt idx="2">
                  <c:v>174</c:v>
                </c:pt>
                <c:pt idx="3">
                  <c:v>212</c:v>
                </c:pt>
                <c:pt idx="4">
                  <c:v>203</c:v>
                </c:pt>
                <c:pt idx="5">
                  <c:v>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49-40C6-9D9B-39A551C398E6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Indragna läkemedel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cat>
            <c:numRef>
              <c:f>Blad1!$A$2:$A$7</c:f>
              <c:numCache>
                <c:formatCode>[$-41D]d\ mmmm\ yyyy;@</c:formatCode>
                <c:ptCount val="6"/>
                <c:pt idx="0">
                  <c:v>43721</c:v>
                </c:pt>
                <c:pt idx="1">
                  <c:v>43812</c:v>
                </c:pt>
                <c:pt idx="2">
                  <c:v>43903</c:v>
                </c:pt>
                <c:pt idx="3">
                  <c:v>43951</c:v>
                </c:pt>
                <c:pt idx="4">
                  <c:v>43995</c:v>
                </c:pt>
                <c:pt idx="5">
                  <c:v>44087</c:v>
                </c:pt>
              </c:numCache>
            </c:numRef>
          </c:cat>
          <c:val>
            <c:numRef>
              <c:f>Blad1!$G$2:$G$7</c:f>
              <c:numCache>
                <c:formatCode>General</c:formatCode>
                <c:ptCount val="6"/>
                <c:pt idx="0">
                  <c:v>1</c:v>
                </c:pt>
                <c:pt idx="1">
                  <c:v>15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949-40C6-9D9B-39A551C398E6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Ej tillhandahållna läkemedel</c:v>
                </c:pt>
              </c:strCache>
            </c:strRef>
          </c:tx>
          <c:spPr>
            <a:solidFill>
              <a:schemeClr val="tx1"/>
            </a:solidFill>
            <a:ln w="25400">
              <a:noFill/>
            </a:ln>
            <a:effectLst/>
          </c:spPr>
          <c:cat>
            <c:numRef>
              <c:f>Blad1!$A$2:$A$7</c:f>
              <c:numCache>
                <c:formatCode>[$-41D]d\ mmmm\ yyyy;@</c:formatCode>
                <c:ptCount val="6"/>
                <c:pt idx="0">
                  <c:v>43721</c:v>
                </c:pt>
                <c:pt idx="1">
                  <c:v>43812</c:v>
                </c:pt>
                <c:pt idx="2">
                  <c:v>43903</c:v>
                </c:pt>
                <c:pt idx="3">
                  <c:v>43951</c:v>
                </c:pt>
                <c:pt idx="4">
                  <c:v>43995</c:v>
                </c:pt>
                <c:pt idx="5">
                  <c:v>44087</c:v>
                </c:pt>
              </c:numCache>
            </c:numRef>
          </c:cat>
          <c:val>
            <c:numRef>
              <c:f>Blad1!$H$2:$H$7</c:f>
              <c:numCache>
                <c:formatCode>General</c:formatCode>
                <c:ptCount val="6"/>
                <c:pt idx="0">
                  <c:v>24</c:v>
                </c:pt>
                <c:pt idx="1">
                  <c:v>26</c:v>
                </c:pt>
                <c:pt idx="2">
                  <c:v>36</c:v>
                </c:pt>
                <c:pt idx="3">
                  <c:v>43</c:v>
                </c:pt>
                <c:pt idx="4">
                  <c:v>45</c:v>
                </c:pt>
                <c:pt idx="5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4B-414E-BDBB-4347E45EF489}"/>
            </c:ext>
          </c:extLst>
        </c:ser>
        <c:ser>
          <c:idx val="7"/>
          <c:order val="7"/>
          <c:tx>
            <c:strRef>
              <c:f>Blad1!$I$1</c:f>
              <c:strCache>
                <c:ptCount val="1"/>
                <c:pt idx="0">
                  <c:v>Ej klassificerbar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 w="25400">
              <a:noFill/>
            </a:ln>
            <a:effectLst/>
          </c:spPr>
          <c:cat>
            <c:numRef>
              <c:f>Blad1!$A$2:$A$7</c:f>
              <c:numCache>
                <c:formatCode>[$-41D]d\ mmmm\ yyyy;@</c:formatCode>
                <c:ptCount val="6"/>
                <c:pt idx="0">
                  <c:v>43721</c:v>
                </c:pt>
                <c:pt idx="1">
                  <c:v>43812</c:v>
                </c:pt>
                <c:pt idx="2">
                  <c:v>43903</c:v>
                </c:pt>
                <c:pt idx="3">
                  <c:v>43951</c:v>
                </c:pt>
                <c:pt idx="4">
                  <c:v>43995</c:v>
                </c:pt>
                <c:pt idx="5">
                  <c:v>44087</c:v>
                </c:pt>
              </c:numCache>
            </c:numRef>
          </c:cat>
          <c:val>
            <c:numRef>
              <c:f>Blad1!$I$2:$I$7</c:f>
              <c:numCache>
                <c:formatCode>General</c:formatCode>
                <c:ptCount val="6"/>
                <c:pt idx="0">
                  <c:v>10</c:v>
                </c:pt>
                <c:pt idx="1">
                  <c:v>10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B1-4A20-8E81-9C0C389586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0308312"/>
        <c:axId val="500309952"/>
      </c:areaChart>
      <c:dateAx>
        <c:axId val="500308312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[$-41D]d\ mmmm\ yyyy;@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00309952"/>
        <c:crosses val="autoZero"/>
        <c:auto val="1"/>
        <c:lblOffset val="100"/>
        <c:baseTimeUnit val="days"/>
        <c:majorUnit val="3"/>
        <c:majorTimeUnit val="months"/>
        <c:minorUnit val="1"/>
        <c:minorTimeUnit val="months"/>
      </c:dateAx>
      <c:valAx>
        <c:axId val="500309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00308312"/>
        <c:crosses val="autoZero"/>
        <c:crossBetween val="midCat"/>
        <c:majorUnit val="5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9067544291338581E-2"/>
          <c:y val="0.79952928456832173"/>
          <c:w val="0.91883033956692906"/>
          <c:h val="0.167472196482593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200" b="1" dirty="0">
                <a:solidFill>
                  <a:schemeClr val="tx1"/>
                </a:solidFill>
              </a:rPr>
              <a:t>Antal restnoteringar klassificerade baserat på Läkemedelsverkets råd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Antal restnoteringar klassificerade baserat på Läkemedelsverkets råd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B-4B09-AD70-2F36CA7F88C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alpha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B-4B09-AD70-2F36CA7F88C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76B-4B09-AD70-2F36CA7F88C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alpha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76B-4B09-AD70-2F36CA7F88C8}"/>
              </c:ext>
            </c:extLst>
          </c:dPt>
          <c:dPt>
            <c:idx val="4"/>
            <c:invertIfNegative val="0"/>
            <c:bubble3D val="0"/>
            <c:spPr>
              <a:solidFill>
                <a:srgbClr val="B2B2B2">
                  <a:alpha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76B-4B09-AD70-2F36CA7F88C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alpha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76B-4B09-AD70-2F36CA7F88C8}"/>
              </c:ext>
            </c:extLst>
          </c:dPt>
          <c:dPt>
            <c:idx val="6"/>
            <c:invertIfNegative val="0"/>
            <c:bubble3D val="0"/>
            <c:spPr>
              <a:solidFill>
                <a:schemeClr val="tx1">
                  <a:alpha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76B-4B09-AD70-2F36CA7F88C8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76B-4B09-AD70-2F36CA7F88C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Blad1!$A$2:$A$8</c:f>
              <c:strCache>
                <c:ptCount val="7"/>
                <c:pt idx="0">
                  <c:v>Inga aktuella ersättningsalternativ</c:v>
                </c:pt>
                <c:pt idx="1">
                  <c:v>Samma ATC-grupp eller alternativt läkemedel</c:v>
                </c:pt>
                <c:pt idx="2">
                  <c:v>Annan förpacknings- eller beredningsform</c:v>
                </c:pt>
                <c:pt idx="3">
                  <c:v>Utländsk förpackning och parallellimport</c:v>
                </c:pt>
                <c:pt idx="4">
                  <c:v>Utbytbara läkemedel</c:v>
                </c:pt>
                <c:pt idx="5">
                  <c:v>Indragna läkemedel</c:v>
                </c:pt>
                <c:pt idx="6">
                  <c:v>Ej tillhandahållna läkemedel</c:v>
                </c:pt>
              </c:strCache>
            </c:strRef>
          </c:cat>
          <c:val>
            <c:numRef>
              <c:f>Blad1!$B$2:$B$8</c:f>
              <c:numCache>
                <c:formatCode>General</c:formatCode>
                <c:ptCount val="7"/>
                <c:pt idx="0">
                  <c:v>16</c:v>
                </c:pt>
                <c:pt idx="1">
                  <c:v>42</c:v>
                </c:pt>
                <c:pt idx="2">
                  <c:v>74</c:v>
                </c:pt>
                <c:pt idx="3">
                  <c:v>58</c:v>
                </c:pt>
                <c:pt idx="4">
                  <c:v>187</c:v>
                </c:pt>
                <c:pt idx="5">
                  <c:v>30</c:v>
                </c:pt>
                <c:pt idx="6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76B-4B09-AD70-2F36CA7F88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-27"/>
        <c:axId val="411079000"/>
        <c:axId val="411073096"/>
      </c:barChart>
      <c:catAx>
        <c:axId val="4110790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11073096"/>
        <c:crosses val="autoZero"/>
        <c:auto val="1"/>
        <c:lblAlgn val="ctr"/>
        <c:lblOffset val="100"/>
        <c:noMultiLvlLbl val="0"/>
      </c:catAx>
      <c:valAx>
        <c:axId val="411073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11079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200" b="1" dirty="0">
                <a:solidFill>
                  <a:schemeClr val="tx1"/>
                </a:solidFill>
              </a:rPr>
              <a:t>Antal restnoteringar klassificerade baserat på Läkemedelsverkets råd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Antal restnoteringar klassificerade baserat på Läkemedelsverkets råd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alpha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B-4B09-AD70-2F36CA7F88C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alpha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B-4B09-AD70-2F36CA7F88C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76B-4B09-AD70-2F36CA7F88C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alpha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76B-4B09-AD70-2F36CA7F88C8}"/>
              </c:ext>
            </c:extLst>
          </c:dPt>
          <c:dPt>
            <c:idx val="4"/>
            <c:invertIfNegative val="0"/>
            <c:bubble3D val="0"/>
            <c:spPr>
              <a:solidFill>
                <a:srgbClr val="B2B2B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76B-4B09-AD70-2F36CA7F88C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alpha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76B-4B09-AD70-2F36CA7F88C8}"/>
              </c:ext>
            </c:extLst>
          </c:dPt>
          <c:dPt>
            <c:idx val="6"/>
            <c:invertIfNegative val="0"/>
            <c:bubble3D val="0"/>
            <c:spPr>
              <a:solidFill>
                <a:schemeClr val="tx1">
                  <a:alpha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76B-4B09-AD70-2F36CA7F88C8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76B-4B09-AD70-2F36CA7F88C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Blad1!$A$2:$A$8</c:f>
              <c:strCache>
                <c:ptCount val="7"/>
                <c:pt idx="0">
                  <c:v>Inga aktuella ersättningsalternativ</c:v>
                </c:pt>
                <c:pt idx="1">
                  <c:v>Samma ATC-grupp eller alternativt läkemedel</c:v>
                </c:pt>
                <c:pt idx="2">
                  <c:v>Annan förpacknings- eller beredningsform</c:v>
                </c:pt>
                <c:pt idx="3">
                  <c:v>Utländsk förpackning och parallellimport</c:v>
                </c:pt>
                <c:pt idx="4">
                  <c:v>Utbytbara läkemedel</c:v>
                </c:pt>
                <c:pt idx="5">
                  <c:v>Indragna läkemedel</c:v>
                </c:pt>
                <c:pt idx="6">
                  <c:v>Ej tillhandahållna läkemedel</c:v>
                </c:pt>
              </c:strCache>
            </c:strRef>
          </c:cat>
          <c:val>
            <c:numRef>
              <c:f>Blad1!$B$2:$B$8</c:f>
              <c:numCache>
                <c:formatCode>General</c:formatCode>
                <c:ptCount val="7"/>
                <c:pt idx="0">
                  <c:v>16</c:v>
                </c:pt>
                <c:pt idx="1">
                  <c:v>42</c:v>
                </c:pt>
                <c:pt idx="2">
                  <c:v>74</c:v>
                </c:pt>
                <c:pt idx="3">
                  <c:v>58</c:v>
                </c:pt>
                <c:pt idx="4">
                  <c:v>187</c:v>
                </c:pt>
                <c:pt idx="5">
                  <c:v>30</c:v>
                </c:pt>
                <c:pt idx="6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76B-4B09-AD70-2F36CA7F88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-27"/>
        <c:axId val="411079000"/>
        <c:axId val="411073096"/>
      </c:barChart>
      <c:catAx>
        <c:axId val="4110790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11073096"/>
        <c:crosses val="autoZero"/>
        <c:auto val="1"/>
        <c:lblAlgn val="ctr"/>
        <c:lblOffset val="100"/>
        <c:noMultiLvlLbl val="0"/>
      </c:catAx>
      <c:valAx>
        <c:axId val="411073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11079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v-SE" sz="1200" b="1" dirty="0">
                <a:solidFill>
                  <a:schemeClr val="tx1"/>
                </a:solidFill>
              </a:rPr>
              <a:t>Antal restnoteringar</a:t>
            </a:r>
          </a:p>
        </c:rich>
      </c:tx>
      <c:layout>
        <c:manualLayout>
          <c:xMode val="edge"/>
          <c:yMode val="edge"/>
          <c:x val="0.301220802007653"/>
          <c:y val="8.1700472649640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Antal restnoteringar klassificerade baserat på Läkemedelsverkets råd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193-4B0D-9882-77EBF89C6DD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193-4B0D-9882-77EBF89C6DD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193-4B0D-9882-77EBF89C6DD0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6193-4B0D-9882-77EBF89C6DD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193-4B0D-9882-77EBF89C6DD0}"/>
              </c:ext>
            </c:extLst>
          </c:dPt>
          <c:dPt>
            <c:idx val="5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6193-4B0D-9882-77EBF89C6DD0}"/>
              </c:ext>
            </c:extLst>
          </c:dPt>
          <c:dPt>
            <c:idx val="6"/>
            <c:invertIfNegative val="0"/>
            <c:bubble3D val="0"/>
            <c:spPr>
              <a:solidFill>
                <a:srgbClr val="B2B2B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39BD-4A16-9A42-DE9664CBC951}"/>
              </c:ext>
            </c:extLst>
          </c:dPt>
          <c:cat>
            <c:strRef>
              <c:f>Blad1!$A$2:$A$8</c:f>
              <c:strCache>
                <c:ptCount val="7"/>
                <c:pt idx="0">
                  <c:v>F</c:v>
                </c:pt>
                <c:pt idx="1">
                  <c:v>E</c:v>
                </c:pt>
                <c:pt idx="2">
                  <c:v>D</c:v>
                </c:pt>
                <c:pt idx="3">
                  <c:v>G</c:v>
                </c:pt>
                <c:pt idx="4">
                  <c:v>C</c:v>
                </c:pt>
                <c:pt idx="5">
                  <c:v>B</c:v>
                </c:pt>
                <c:pt idx="6">
                  <c:v>A </c:v>
                </c:pt>
              </c:strCache>
            </c:strRef>
          </c:cat>
          <c:val>
            <c:numRef>
              <c:f>Blad1!$B$2:$B$8</c:f>
              <c:numCache>
                <c:formatCode>General</c:formatCode>
                <c:ptCount val="7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0</c:v>
                </c:pt>
                <c:pt idx="6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93-4B0D-9882-77EBF89C6D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-27"/>
        <c:axId val="411079000"/>
        <c:axId val="411073096"/>
      </c:barChart>
      <c:catAx>
        <c:axId val="4110790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11073096"/>
        <c:crosses val="autoZero"/>
        <c:auto val="1"/>
        <c:lblAlgn val="ctr"/>
        <c:lblOffset val="100"/>
        <c:noMultiLvlLbl val="0"/>
      </c:catAx>
      <c:valAx>
        <c:axId val="411073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11079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81630-85AB-4DDB-BA7B-E341E7CCA66D}" type="datetimeFigureOut">
              <a:rPr lang="sv-SE" smtClean="0"/>
              <a:t>2020-10-26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D60DE-B226-4774-B112-B82753DFF4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177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2071688"/>
            <a:ext cx="41179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614403" y="5541265"/>
            <a:ext cx="10845760" cy="346507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tx2"/>
                </a:solidFill>
                <a:latin typeface="Apercu Mono" panose="02010509040000040003" pitchFamily="49" charset="0"/>
              </a:defRPr>
            </a:lvl1pPr>
            <a:lvl2pPr>
              <a:defRPr sz="1500">
                <a:solidFill>
                  <a:schemeClr val="bg2"/>
                </a:solidFill>
                <a:latin typeface="Apercu Mono" panose="02010509040000040003" pitchFamily="49" charset="0"/>
              </a:defRPr>
            </a:lvl2pPr>
            <a:lvl3pPr>
              <a:defRPr sz="1500">
                <a:solidFill>
                  <a:schemeClr val="bg2"/>
                </a:solidFill>
                <a:latin typeface="Apercu Mono" panose="02010509040000040003" pitchFamily="49" charset="0"/>
              </a:defRPr>
            </a:lvl3pPr>
            <a:lvl4pPr>
              <a:defRPr sz="1500">
                <a:solidFill>
                  <a:schemeClr val="bg2"/>
                </a:solidFill>
                <a:latin typeface="Apercu Mono" panose="02010509040000040003" pitchFamily="49" charset="0"/>
              </a:defRPr>
            </a:lvl4pPr>
            <a:lvl5pPr>
              <a:defRPr sz="1500">
                <a:solidFill>
                  <a:schemeClr val="bg2"/>
                </a:solidFill>
                <a:latin typeface="Apercu Mono" panose="02010509040000040003" pitchFamily="49" charset="0"/>
              </a:defRPr>
            </a:lvl5pPr>
          </a:lstStyle>
          <a:p>
            <a:r>
              <a:rPr lang="sv-SE" dirty="0"/>
              <a:t>Avsändare, Namn Efternamn</a:t>
            </a:r>
          </a:p>
        </p:txBody>
      </p:sp>
      <p:sp>
        <p:nvSpPr>
          <p:cNvPr id="7" name="Rubrik 25">
            <a:extLst>
              <a:ext uri="{FF2B5EF4-FFF2-40B4-BE49-F238E27FC236}">
                <a16:creationId xmlns:a16="http://schemas.microsoft.com/office/drawing/2014/main" id="{AB8AA3D1-FA98-E547-9058-960A57B2D8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683" y="3588761"/>
            <a:ext cx="10844480" cy="1925072"/>
          </a:xfrm>
        </p:spPr>
        <p:txBody>
          <a:bodyPr anchor="t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pPr lvl="0"/>
            <a:r>
              <a:rPr lang="sv-SE" noProof="0" dirty="0"/>
              <a:t>Lägg till text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06AD4185-B261-C04E-9FD7-601F3D0BA0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66376" y="6313101"/>
            <a:ext cx="2118233" cy="346507"/>
          </a:xfrm>
        </p:spPr>
        <p:txBody>
          <a:bodyPr anchor="ctr">
            <a:noAutofit/>
          </a:bodyPr>
          <a:lstStyle>
            <a:lvl1pPr marL="0" indent="0" algn="r">
              <a:buNone/>
              <a:defRPr sz="900">
                <a:solidFill>
                  <a:schemeClr val="tx2"/>
                </a:solidFill>
                <a:latin typeface="Apercu Mono" panose="02010509040000040003" pitchFamily="49" charset="0"/>
              </a:defRPr>
            </a:lvl1pPr>
            <a:lvl2pPr>
              <a:defRPr sz="1500">
                <a:solidFill>
                  <a:schemeClr val="bg2"/>
                </a:solidFill>
                <a:latin typeface="Apercu Mono" panose="02010509040000040003" pitchFamily="49" charset="0"/>
              </a:defRPr>
            </a:lvl2pPr>
            <a:lvl3pPr>
              <a:defRPr sz="1500">
                <a:solidFill>
                  <a:schemeClr val="bg2"/>
                </a:solidFill>
                <a:latin typeface="Apercu Mono" panose="02010509040000040003" pitchFamily="49" charset="0"/>
              </a:defRPr>
            </a:lvl3pPr>
            <a:lvl4pPr>
              <a:defRPr sz="1500">
                <a:solidFill>
                  <a:schemeClr val="bg2"/>
                </a:solidFill>
                <a:latin typeface="Apercu Mono" panose="02010509040000040003" pitchFamily="49" charset="0"/>
              </a:defRPr>
            </a:lvl4pPr>
            <a:lvl5pPr>
              <a:defRPr sz="1500">
                <a:solidFill>
                  <a:schemeClr val="bg2"/>
                </a:solidFill>
                <a:latin typeface="Apercu Mono" panose="02010509040000040003" pitchFamily="49" charset="0"/>
              </a:defRPr>
            </a:lvl5pPr>
          </a:lstStyle>
          <a:p>
            <a:r>
              <a:rPr lang="sv-SE" dirty="0"/>
              <a:t>ID: XXXXXX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424744A0-83CC-2E44-B007-51D2DD144A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403" y="5907025"/>
            <a:ext cx="10845760" cy="346507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percu Mono" panose="02010509040000040003" pitchFamily="49" charset="0"/>
              </a:defRPr>
            </a:lvl1pPr>
            <a:lvl2pPr>
              <a:defRPr sz="1500">
                <a:solidFill>
                  <a:schemeClr val="bg2"/>
                </a:solidFill>
                <a:latin typeface="Apercu Mono" panose="02010509040000040003" pitchFamily="49" charset="0"/>
              </a:defRPr>
            </a:lvl2pPr>
            <a:lvl3pPr>
              <a:defRPr sz="1500">
                <a:solidFill>
                  <a:schemeClr val="bg2"/>
                </a:solidFill>
                <a:latin typeface="Apercu Mono" panose="02010509040000040003" pitchFamily="49" charset="0"/>
              </a:defRPr>
            </a:lvl3pPr>
            <a:lvl4pPr>
              <a:defRPr sz="1500">
                <a:solidFill>
                  <a:schemeClr val="bg2"/>
                </a:solidFill>
                <a:latin typeface="Apercu Mono" panose="02010509040000040003" pitchFamily="49" charset="0"/>
              </a:defRPr>
            </a:lvl4pPr>
            <a:lvl5pPr>
              <a:defRPr sz="1500">
                <a:solidFill>
                  <a:schemeClr val="bg2"/>
                </a:solidFill>
                <a:latin typeface="Apercu Mono" panose="02010509040000040003" pitchFamily="49" charset="0"/>
              </a:defRPr>
            </a:lvl5pPr>
          </a:lstStyle>
          <a:p>
            <a:r>
              <a:rPr lang="sv-SE" dirty="0"/>
              <a:t>Datum, Plats</a:t>
            </a:r>
          </a:p>
        </p:txBody>
      </p:sp>
    </p:spTree>
    <p:extLst>
      <p:ext uri="{BB962C8B-B14F-4D97-AF65-F5344CB8AC3E}">
        <p14:creationId xmlns:p14="http://schemas.microsoft.com/office/powerpoint/2010/main" val="2140837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163" y="377825"/>
            <a:ext cx="33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latshållare för bild 6"/>
          <p:cNvSpPr>
            <a:spLocks noGrp="1"/>
          </p:cNvSpPr>
          <p:nvPr>
            <p:ph type="pic" sz="quarter" idx="13" hasCustomPrompt="1"/>
          </p:nvPr>
        </p:nvSpPr>
        <p:spPr>
          <a:xfrm>
            <a:off x="731519" y="1146790"/>
            <a:ext cx="3456306" cy="4561860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sv-SE" noProof="0" dirty="0"/>
              <a:t>Lägg till bild</a:t>
            </a:r>
          </a:p>
        </p:txBody>
      </p:sp>
      <p:sp>
        <p:nvSpPr>
          <p:cNvPr id="9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4361410" y="1146790"/>
            <a:ext cx="3456306" cy="4561860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sv-SE" noProof="0" dirty="0"/>
              <a:t>Lägg till bild</a:t>
            </a:r>
          </a:p>
        </p:txBody>
      </p:sp>
      <p:sp>
        <p:nvSpPr>
          <p:cNvPr id="10" name="Platshållare för bild 6"/>
          <p:cNvSpPr>
            <a:spLocks noGrp="1"/>
          </p:cNvSpPr>
          <p:nvPr>
            <p:ph type="pic" sz="quarter" idx="15" hasCustomPrompt="1"/>
          </p:nvPr>
        </p:nvSpPr>
        <p:spPr>
          <a:xfrm>
            <a:off x="8005156" y="1146790"/>
            <a:ext cx="3456306" cy="4561860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sv-SE" noProof="0" dirty="0"/>
              <a:t>Lägg till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6" hasCustomPrompt="1"/>
          </p:nvPr>
        </p:nvSpPr>
        <p:spPr>
          <a:xfrm>
            <a:off x="639478" y="5818909"/>
            <a:ext cx="3455987" cy="310429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sv-SE" noProof="0" dirty="0"/>
              <a:t>Lägg till text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7" hasCustomPrompt="1"/>
          </p:nvPr>
        </p:nvSpPr>
        <p:spPr>
          <a:xfrm>
            <a:off x="4278028" y="5818909"/>
            <a:ext cx="3455987" cy="310429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sv-SE" noProof="0" dirty="0"/>
              <a:t>Lägg till text</a:t>
            </a:r>
          </a:p>
        </p:txBody>
      </p:sp>
      <p:sp>
        <p:nvSpPr>
          <p:cNvPr id="14" name="Platshållare för text 11"/>
          <p:cNvSpPr>
            <a:spLocks noGrp="1"/>
          </p:cNvSpPr>
          <p:nvPr>
            <p:ph type="body" sz="quarter" idx="18" hasCustomPrompt="1"/>
          </p:nvPr>
        </p:nvSpPr>
        <p:spPr>
          <a:xfrm>
            <a:off x="7907919" y="5846618"/>
            <a:ext cx="3455987" cy="310429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sv-SE" noProof="0" dirty="0"/>
              <a:t>Lägg till text</a:t>
            </a:r>
          </a:p>
        </p:txBody>
      </p:sp>
      <p:sp>
        <p:nvSpPr>
          <p:cNvPr id="15" name="Platshållare för datum 1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7FDE7-BA22-4F1B-81BA-E5D0A4E2DC4A}" type="datetime1">
              <a:rPr lang="sv-SE"/>
              <a:pPr>
                <a:defRPr/>
              </a:pPr>
              <a:t>2020-10-26</a:t>
            </a:fld>
            <a:endParaRPr lang="sv-SE"/>
          </a:p>
        </p:txBody>
      </p:sp>
      <p:sp>
        <p:nvSpPr>
          <p:cNvPr id="16" name="Platshållare för sidfot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7" name="Platshållare för bildnumm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3AD0A877-7841-4A20-9F6D-98E0128FC35F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878748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163" y="377825"/>
            <a:ext cx="33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02233" y="728662"/>
            <a:ext cx="5581080" cy="1328737"/>
          </a:xfrm>
        </p:spPr>
        <p:txBody>
          <a:bodyPr>
            <a:noAutofit/>
          </a:bodyPr>
          <a:lstStyle>
            <a:lvl1pPr>
              <a:defRPr sz="4500"/>
            </a:lvl1pPr>
          </a:lstStyle>
          <a:p>
            <a:pPr lvl="0"/>
            <a:r>
              <a:rPr lang="sv-SE" noProof="0" dirty="0"/>
              <a:t>Lägg till text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 hasCustomPrompt="1"/>
          </p:nvPr>
        </p:nvSpPr>
        <p:spPr>
          <a:xfrm>
            <a:off x="6938385" y="1111994"/>
            <a:ext cx="4508500" cy="4633734"/>
          </a:xfrm>
        </p:spPr>
        <p:txBody>
          <a:bodyPr rtlCol="0"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Lägg till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611470" y="2057399"/>
            <a:ext cx="4376736" cy="3811589"/>
          </a:xfrm>
        </p:spPr>
        <p:txBody>
          <a:bodyPr>
            <a:noAutofit/>
          </a:bodyPr>
          <a:lstStyle>
            <a:lvl1pPr marL="0" indent="0">
              <a:buNone/>
              <a:defRPr sz="25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noProof="0" dirty="0"/>
              <a:t>Lägg till text</a:t>
            </a:r>
          </a:p>
        </p:txBody>
      </p:sp>
      <p:sp>
        <p:nvSpPr>
          <p:cNvPr id="6" name="Platshållare fö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22C02-97F9-451E-99C5-24BB5E89CBB3}" type="datetime1">
              <a:rPr lang="sv-SE"/>
              <a:pPr>
                <a:defRPr/>
              </a:pPr>
              <a:t>2020-10-26</a:t>
            </a:fld>
            <a:endParaRPr lang="sv-SE" dirty="0"/>
          </a:p>
        </p:txBody>
      </p:sp>
      <p:sp>
        <p:nvSpPr>
          <p:cNvPr id="7" name="Platshållare för sidfo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151AD-F2C7-4F17-9D2F-C209314F4614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106844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ed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163" y="377825"/>
            <a:ext cx="33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02233" y="728662"/>
            <a:ext cx="5581080" cy="1328737"/>
          </a:xfrm>
        </p:spPr>
        <p:txBody>
          <a:bodyPr>
            <a:noAutofit/>
          </a:bodyPr>
          <a:lstStyle>
            <a:lvl1pPr>
              <a:defRPr sz="4500"/>
            </a:lvl1pPr>
          </a:lstStyle>
          <a:p>
            <a:pPr lvl="0"/>
            <a:r>
              <a:rPr lang="sv-SE" noProof="0" dirty="0"/>
              <a:t>Lägg till text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611470" y="2057399"/>
            <a:ext cx="4376736" cy="3811589"/>
          </a:xfrm>
        </p:spPr>
        <p:txBody>
          <a:bodyPr>
            <a:noAutofit/>
          </a:bodyPr>
          <a:lstStyle>
            <a:lvl1pPr marL="0" indent="0">
              <a:buNone/>
              <a:defRPr sz="25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noProof="0" dirty="0"/>
              <a:t>Lägg till text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sz="half" idx="13" hasCustomPrompt="1"/>
          </p:nvPr>
        </p:nvSpPr>
        <p:spPr>
          <a:xfrm>
            <a:off x="6919913" y="1111993"/>
            <a:ext cx="4545012" cy="463373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lvl="0"/>
            <a:r>
              <a:rPr lang="sv-SE" dirty="0"/>
              <a:t>Lägg till objekt</a:t>
            </a:r>
          </a:p>
        </p:txBody>
      </p:sp>
      <p:sp>
        <p:nvSpPr>
          <p:cNvPr id="6" name="Platshållare för datum 10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48B11-8B24-47BC-8957-E3C1426F3CFD}" type="datetime1">
              <a:rPr lang="sv-SE"/>
              <a:pPr>
                <a:defRPr/>
              </a:pPr>
              <a:t>2020-10-26</a:t>
            </a:fld>
            <a:endParaRPr lang="sv-SE" dirty="0"/>
          </a:p>
        </p:txBody>
      </p:sp>
      <p:sp>
        <p:nvSpPr>
          <p:cNvPr id="7" name="Platshållare för sidfo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4094504-A1DC-4F43-A00F-FE492FBB8E37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217761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163" y="377825"/>
            <a:ext cx="33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8119" y="728662"/>
            <a:ext cx="4492044" cy="1328737"/>
          </a:xfrm>
        </p:spPr>
        <p:txBody>
          <a:bodyPr>
            <a:noAutofit/>
          </a:bodyPr>
          <a:lstStyle>
            <a:lvl1pPr>
              <a:defRPr sz="4500"/>
            </a:lvl1pPr>
          </a:lstStyle>
          <a:p>
            <a:pPr lvl="0"/>
            <a:r>
              <a:rPr lang="sv-SE" noProof="0" dirty="0"/>
              <a:t>Lägg till text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 hasCustomPrompt="1"/>
          </p:nvPr>
        </p:nvSpPr>
        <p:spPr>
          <a:xfrm>
            <a:off x="722313" y="1111994"/>
            <a:ext cx="4545012" cy="4633734"/>
          </a:xfrm>
        </p:spPr>
        <p:txBody>
          <a:bodyPr rtlCol="0"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Lägg till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6986591" y="2054227"/>
            <a:ext cx="4492045" cy="3814762"/>
          </a:xfrm>
        </p:spPr>
        <p:txBody>
          <a:bodyPr>
            <a:noAutofit/>
          </a:bodyPr>
          <a:lstStyle>
            <a:lvl1pPr marL="0" indent="0">
              <a:buNone/>
              <a:defRPr lang="sv-SE" smtClean="0">
                <a:effectLst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noProof="0" dirty="0"/>
              <a:t>Lägg till text</a:t>
            </a:r>
          </a:p>
        </p:txBody>
      </p:sp>
      <p:sp>
        <p:nvSpPr>
          <p:cNvPr id="6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05127-BF3D-47F4-A4AB-BB7169BA7F35}" type="datetime1">
              <a:rPr lang="sv-SE"/>
              <a:pPr>
                <a:defRPr/>
              </a:pPr>
              <a:t>2020-10-26</a:t>
            </a:fld>
            <a:endParaRPr lang="sv-SE" dirty="0"/>
          </a:p>
        </p:txBody>
      </p:sp>
      <p:sp>
        <p:nvSpPr>
          <p:cNvPr id="7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D9B7C-71CC-4704-92EC-2C4D80571CB1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964657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kt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163" y="377825"/>
            <a:ext cx="33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8119" y="728662"/>
            <a:ext cx="4492044" cy="1328737"/>
          </a:xfrm>
        </p:spPr>
        <p:txBody>
          <a:bodyPr>
            <a:noAutofit/>
          </a:bodyPr>
          <a:lstStyle>
            <a:lvl1pPr>
              <a:defRPr sz="4500"/>
            </a:lvl1pPr>
          </a:lstStyle>
          <a:p>
            <a:pPr lvl="0"/>
            <a:r>
              <a:rPr lang="sv-SE" noProof="0" dirty="0"/>
              <a:t>Lägg till text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6986591" y="2054227"/>
            <a:ext cx="4492045" cy="3814762"/>
          </a:xfrm>
        </p:spPr>
        <p:txBody>
          <a:bodyPr>
            <a:noAutofit/>
          </a:bodyPr>
          <a:lstStyle>
            <a:lvl1pPr marL="0" indent="0">
              <a:buNone/>
              <a:defRPr sz="25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noProof="0" dirty="0"/>
              <a:t>Lägg till text</a:t>
            </a:r>
          </a:p>
        </p:txBody>
      </p:sp>
      <p:sp>
        <p:nvSpPr>
          <p:cNvPr id="12" name="Platshållare för innehåll 2"/>
          <p:cNvSpPr>
            <a:spLocks noGrp="1"/>
          </p:cNvSpPr>
          <p:nvPr>
            <p:ph sz="half" idx="13" hasCustomPrompt="1"/>
          </p:nvPr>
        </p:nvSpPr>
        <p:spPr>
          <a:xfrm>
            <a:off x="722313" y="1111993"/>
            <a:ext cx="4545012" cy="463373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lvl="0"/>
            <a:r>
              <a:rPr lang="sv-SE" dirty="0"/>
              <a:t>Lägg till objekt</a:t>
            </a:r>
          </a:p>
        </p:txBody>
      </p:sp>
      <p:sp>
        <p:nvSpPr>
          <p:cNvPr id="6" name="Platshållare fö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83DAD-0BB6-4301-8E63-390DF186E499}" type="datetime1">
              <a:rPr lang="sv-SE"/>
              <a:pPr>
                <a:defRPr/>
              </a:pPr>
              <a:t>2020-10-26</a:t>
            </a:fld>
            <a:endParaRPr lang="sv-SE" dirty="0"/>
          </a:p>
        </p:txBody>
      </p:sp>
      <p:sp>
        <p:nvSpPr>
          <p:cNvPr id="7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F8730AC-B527-4FEF-9CBE-D03DF38EE672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401718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163" y="377825"/>
            <a:ext cx="33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8BE79-096C-47A5-9345-FA2B0A22B601}" type="datetime1">
              <a:rPr lang="sv-SE"/>
              <a:pPr>
                <a:defRPr/>
              </a:pPr>
              <a:t>2020-10-26</a:t>
            </a:fld>
            <a:endParaRPr lang="sv-SE"/>
          </a:p>
        </p:txBody>
      </p:sp>
      <p:sp>
        <p:nvSpPr>
          <p:cNvPr id="4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3B8EC-0C4D-4599-9CF8-C8114385AE93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070023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163" y="377825"/>
            <a:ext cx="33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ubrik 4">
            <a:extLst>
              <a:ext uri="{FF2B5EF4-FFF2-40B4-BE49-F238E27FC236}">
                <a16:creationId xmlns:a16="http://schemas.microsoft.com/office/drawing/2014/main" id="{76C38ECA-FF77-8B42-A9E4-95B501F30D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393" y="4197350"/>
            <a:ext cx="6194425" cy="1836738"/>
          </a:xfrm>
        </p:spPr>
        <p:txBody>
          <a:bodyPr/>
          <a:lstStyle>
            <a:lvl1pPr eaLnBrk="1" hangingPunct="1">
              <a:lnSpc>
                <a:spcPts val="6800"/>
              </a:lnSpc>
              <a:defRPr sz="5800"/>
            </a:lvl1pPr>
          </a:lstStyle>
          <a:p>
            <a:pPr eaLnBrk="1" hangingPunct="1">
              <a:lnSpc>
                <a:spcPts val="6800"/>
              </a:lnSpc>
            </a:pPr>
            <a:r>
              <a:rPr lang="sv-SE" altLang="sv-SE" sz="5800" dirty="0">
                <a:solidFill>
                  <a:schemeClr val="tx2"/>
                </a:solidFill>
                <a:latin typeface="Mabry Medium"/>
              </a:rPr>
              <a:t>Tack!</a:t>
            </a:r>
            <a:br>
              <a:rPr lang="sv-SE" altLang="sv-SE" sz="5800" dirty="0">
                <a:solidFill>
                  <a:schemeClr val="tx2"/>
                </a:solidFill>
                <a:latin typeface="Mabry Medium"/>
              </a:rPr>
            </a:br>
            <a:r>
              <a:rPr lang="sv-SE" altLang="sv-SE" sz="5800" dirty="0">
                <a:solidFill>
                  <a:schemeClr val="tx2"/>
                </a:solidFill>
                <a:latin typeface="Mabry Medium"/>
              </a:rPr>
              <a:t>Frågor på det? 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79837" y="912758"/>
            <a:ext cx="3919390" cy="39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96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2071688"/>
            <a:ext cx="41179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C1970C18-2696-F947-9567-7DEF1EFD4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66376" y="6313101"/>
            <a:ext cx="2118233" cy="346507"/>
          </a:xfrm>
        </p:spPr>
        <p:txBody>
          <a:bodyPr anchor="ctr">
            <a:noAutofit/>
          </a:bodyPr>
          <a:lstStyle>
            <a:lvl1pPr marL="0" indent="0" algn="r">
              <a:buNone/>
              <a:defRPr sz="900">
                <a:solidFill>
                  <a:schemeClr val="tx2"/>
                </a:solidFill>
                <a:latin typeface="Apercu Mono" panose="02010509040000040003" pitchFamily="49" charset="0"/>
              </a:defRPr>
            </a:lvl1pPr>
            <a:lvl2pPr>
              <a:defRPr sz="1500">
                <a:solidFill>
                  <a:schemeClr val="bg2"/>
                </a:solidFill>
                <a:latin typeface="Apercu Mono" panose="02010509040000040003" pitchFamily="49" charset="0"/>
              </a:defRPr>
            </a:lvl2pPr>
            <a:lvl3pPr>
              <a:defRPr sz="1500">
                <a:solidFill>
                  <a:schemeClr val="bg2"/>
                </a:solidFill>
                <a:latin typeface="Apercu Mono" panose="02010509040000040003" pitchFamily="49" charset="0"/>
              </a:defRPr>
            </a:lvl3pPr>
            <a:lvl4pPr>
              <a:defRPr sz="1500">
                <a:solidFill>
                  <a:schemeClr val="bg2"/>
                </a:solidFill>
                <a:latin typeface="Apercu Mono" panose="02010509040000040003" pitchFamily="49" charset="0"/>
              </a:defRPr>
            </a:lvl4pPr>
            <a:lvl5pPr>
              <a:defRPr sz="1500">
                <a:solidFill>
                  <a:schemeClr val="bg2"/>
                </a:solidFill>
                <a:latin typeface="Apercu Mono" panose="02010509040000040003" pitchFamily="49" charset="0"/>
              </a:defRPr>
            </a:lvl5pPr>
          </a:lstStyle>
          <a:p>
            <a:r>
              <a:rPr lang="sv-SE" dirty="0"/>
              <a:t>ID: XXXXXX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BA01BE10-4266-314D-9DD2-974FC0C155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403" y="5541265"/>
            <a:ext cx="10845760" cy="346507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tx2"/>
                </a:solidFill>
                <a:latin typeface="Apercu Mono" panose="02010509040000040003" pitchFamily="49" charset="0"/>
              </a:defRPr>
            </a:lvl1pPr>
            <a:lvl2pPr>
              <a:defRPr sz="1500">
                <a:solidFill>
                  <a:schemeClr val="bg2"/>
                </a:solidFill>
                <a:latin typeface="Apercu Mono" panose="02010509040000040003" pitchFamily="49" charset="0"/>
              </a:defRPr>
            </a:lvl2pPr>
            <a:lvl3pPr>
              <a:defRPr sz="1500">
                <a:solidFill>
                  <a:schemeClr val="bg2"/>
                </a:solidFill>
                <a:latin typeface="Apercu Mono" panose="02010509040000040003" pitchFamily="49" charset="0"/>
              </a:defRPr>
            </a:lvl3pPr>
            <a:lvl4pPr>
              <a:defRPr sz="1500">
                <a:solidFill>
                  <a:schemeClr val="bg2"/>
                </a:solidFill>
                <a:latin typeface="Apercu Mono" panose="02010509040000040003" pitchFamily="49" charset="0"/>
              </a:defRPr>
            </a:lvl4pPr>
            <a:lvl5pPr>
              <a:defRPr sz="1500">
                <a:solidFill>
                  <a:schemeClr val="bg2"/>
                </a:solidFill>
                <a:latin typeface="Apercu Mono" panose="02010509040000040003" pitchFamily="49" charset="0"/>
              </a:defRPr>
            </a:lvl5pPr>
          </a:lstStyle>
          <a:p>
            <a:r>
              <a:rPr lang="sv-SE" dirty="0"/>
              <a:t>Avsändare, Namn Efternamn</a:t>
            </a:r>
          </a:p>
        </p:txBody>
      </p:sp>
      <p:sp>
        <p:nvSpPr>
          <p:cNvPr id="13" name="Rubrik 25">
            <a:extLst>
              <a:ext uri="{FF2B5EF4-FFF2-40B4-BE49-F238E27FC236}">
                <a16:creationId xmlns:a16="http://schemas.microsoft.com/office/drawing/2014/main" id="{D9921025-DA9A-0F40-B8F6-160F0830A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683" y="3588761"/>
            <a:ext cx="10844480" cy="1925072"/>
          </a:xfrm>
        </p:spPr>
        <p:txBody>
          <a:bodyPr anchor="t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pPr lvl="0"/>
            <a:r>
              <a:rPr lang="sv-SE" noProof="0" dirty="0"/>
              <a:t>Lägg till text</a:t>
            </a:r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6A2D2055-F6B4-7640-83EE-E7F67A48D1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403" y="5907025"/>
            <a:ext cx="10845760" cy="346507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percu Mono" panose="02010509040000040003" pitchFamily="49" charset="0"/>
              </a:defRPr>
            </a:lvl1pPr>
            <a:lvl2pPr>
              <a:defRPr sz="1500">
                <a:solidFill>
                  <a:schemeClr val="bg2"/>
                </a:solidFill>
                <a:latin typeface="Apercu Mono" panose="02010509040000040003" pitchFamily="49" charset="0"/>
              </a:defRPr>
            </a:lvl2pPr>
            <a:lvl3pPr>
              <a:defRPr sz="1500">
                <a:solidFill>
                  <a:schemeClr val="bg2"/>
                </a:solidFill>
                <a:latin typeface="Apercu Mono" panose="02010509040000040003" pitchFamily="49" charset="0"/>
              </a:defRPr>
            </a:lvl3pPr>
            <a:lvl4pPr>
              <a:defRPr sz="1500">
                <a:solidFill>
                  <a:schemeClr val="bg2"/>
                </a:solidFill>
                <a:latin typeface="Apercu Mono" panose="02010509040000040003" pitchFamily="49" charset="0"/>
              </a:defRPr>
            </a:lvl4pPr>
            <a:lvl5pPr>
              <a:defRPr sz="1500">
                <a:solidFill>
                  <a:schemeClr val="bg2"/>
                </a:solidFill>
                <a:latin typeface="Apercu Mono" panose="02010509040000040003" pitchFamily="49" charset="0"/>
              </a:defRPr>
            </a:lvl5pPr>
          </a:lstStyle>
          <a:p>
            <a:r>
              <a:rPr lang="sv-SE" dirty="0"/>
              <a:t>Datum, Plats</a:t>
            </a:r>
          </a:p>
        </p:txBody>
      </p:sp>
    </p:spTree>
    <p:extLst>
      <p:ext uri="{BB962C8B-B14F-4D97-AF65-F5344CB8AC3E}">
        <p14:creationId xmlns:p14="http://schemas.microsoft.com/office/powerpoint/2010/main" val="2431265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06857" y="728663"/>
            <a:ext cx="10853306" cy="1325563"/>
          </a:xfrm>
        </p:spPr>
        <p:txBody>
          <a:bodyPr>
            <a:noAutofit/>
          </a:bodyPr>
          <a:lstStyle>
            <a:lvl1pPr>
              <a:defRPr sz="4500"/>
            </a:lvl1pPr>
          </a:lstStyle>
          <a:p>
            <a:r>
              <a:rPr lang="sv-SE" dirty="0"/>
              <a:t>Lägg till text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fld id="{B18ACC84-CEC0-4AE9-8407-5D5CF6CA3737}" type="datetime1">
              <a:rPr lang="sv-SE"/>
              <a:pPr>
                <a:defRPr/>
              </a:pPr>
              <a:t>2020-10-26</a:t>
            </a:fld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fld id="{873A2623-0A53-4604-B864-782EFC75854D}" type="slidenum">
              <a:rPr lang="sv-SE" altLang="sv-SE"/>
              <a:pPr/>
              <a:t>‹#›</a:t>
            </a:fld>
            <a:endParaRPr lang="sv-SE" altLang="sv-SE"/>
          </a:p>
        </p:txBody>
      </p:sp>
      <p:sp>
        <p:nvSpPr>
          <p:cNvPr id="13" name="Platshållare för innehåll 4">
            <a:extLst>
              <a:ext uri="{FF2B5EF4-FFF2-40B4-BE49-F238E27FC236}">
                <a16:creationId xmlns:a16="http://schemas.microsoft.com/office/drawing/2014/main" id="{47AE4C42-3ED3-864D-949C-8D7A90A114A5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00507" y="2054225"/>
            <a:ext cx="5412943" cy="39675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Lägg till text</a:t>
            </a:r>
          </a:p>
        </p:txBody>
      </p:sp>
      <p:pic>
        <p:nvPicPr>
          <p:cNvPr id="9" name="Bildobjekt 6">
            <a:extLst>
              <a:ext uri="{FF2B5EF4-FFF2-40B4-BE49-F238E27FC236}">
                <a16:creationId xmlns:a16="http://schemas.microsoft.com/office/drawing/2014/main" id="{C80A9345-04E6-0942-84FD-66AEFD84E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163" y="377825"/>
            <a:ext cx="33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2382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två del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06857" y="728663"/>
            <a:ext cx="10853306" cy="1325563"/>
          </a:xfrm>
        </p:spPr>
        <p:txBody>
          <a:bodyPr>
            <a:noAutofit/>
          </a:bodyPr>
          <a:lstStyle>
            <a:lvl1pPr>
              <a:defRPr sz="4500"/>
            </a:lvl1pPr>
          </a:lstStyle>
          <a:p>
            <a:r>
              <a:rPr lang="sv-SE" dirty="0"/>
              <a:t>Lägg till text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ACC84-CEC0-4AE9-8407-5D5CF6CA3737}" type="datetime1">
              <a:rPr lang="sv-SE"/>
              <a:pPr>
                <a:defRPr/>
              </a:pPr>
              <a:t>2020-10-26</a:t>
            </a:fld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A2623-0A53-4604-B864-782EFC75854D}" type="slidenum">
              <a:rPr lang="sv-SE" altLang="sv-SE"/>
              <a:pPr/>
              <a:t>‹#›</a:t>
            </a:fld>
            <a:endParaRPr lang="sv-SE" altLang="sv-SE"/>
          </a:p>
        </p:txBody>
      </p:sp>
      <p:pic>
        <p:nvPicPr>
          <p:cNvPr id="12" name="Bildobjekt 6">
            <a:extLst>
              <a:ext uri="{FF2B5EF4-FFF2-40B4-BE49-F238E27FC236}">
                <a16:creationId xmlns:a16="http://schemas.microsoft.com/office/drawing/2014/main" id="{A988F9A8-82BC-7640-A77F-C1E7BC94D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163" y="377825"/>
            <a:ext cx="33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latshållare för innehåll 4">
            <a:extLst>
              <a:ext uri="{FF2B5EF4-FFF2-40B4-BE49-F238E27FC236}">
                <a16:creationId xmlns:a16="http://schemas.microsoft.com/office/drawing/2014/main" id="{3BC53F2C-B717-4F4A-B494-42D863DB7AF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00508" y="2054225"/>
            <a:ext cx="5090430" cy="39675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Lägg till text</a:t>
            </a:r>
          </a:p>
        </p:txBody>
      </p:sp>
      <p:sp>
        <p:nvSpPr>
          <p:cNvPr id="14" name="Platshållare för innehåll 4">
            <a:extLst>
              <a:ext uri="{FF2B5EF4-FFF2-40B4-BE49-F238E27FC236}">
                <a16:creationId xmlns:a16="http://schemas.microsoft.com/office/drawing/2014/main" id="{9CDB2EB4-9BDD-CB4A-B116-D80847ECC86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8780" y="2054225"/>
            <a:ext cx="5090430" cy="39675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375492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06857" y="728663"/>
            <a:ext cx="10853306" cy="1325563"/>
          </a:xfrm>
        </p:spPr>
        <p:txBody>
          <a:bodyPr>
            <a:noAutofit/>
          </a:bodyPr>
          <a:lstStyle>
            <a:lvl1pPr>
              <a:defRPr sz="4500"/>
            </a:lvl1pPr>
          </a:lstStyle>
          <a:p>
            <a:pPr lvl="0"/>
            <a:r>
              <a:rPr lang="sv-SE" noProof="0" dirty="0"/>
              <a:t>Lägg till text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fld id="{B18ACC84-CEC0-4AE9-8407-5D5CF6CA3737}" type="datetime1">
              <a:rPr lang="sv-SE"/>
              <a:pPr>
                <a:defRPr/>
              </a:pPr>
              <a:t>2020-10-26</a:t>
            </a:fld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fld id="{873A2623-0A53-4604-B864-782EFC75854D}" type="slidenum">
              <a:rPr lang="sv-SE" altLang="sv-SE"/>
              <a:pPr/>
              <a:t>‹#›</a:t>
            </a:fld>
            <a:endParaRPr lang="sv-SE" altLang="sv-SE"/>
          </a:p>
        </p:txBody>
      </p:sp>
      <p:sp>
        <p:nvSpPr>
          <p:cNvPr id="13" name="Platshållare för innehåll 4">
            <a:extLst>
              <a:ext uri="{FF2B5EF4-FFF2-40B4-BE49-F238E27FC236}">
                <a16:creationId xmlns:a16="http://schemas.microsoft.com/office/drawing/2014/main" id="{47AE4C42-3ED3-864D-949C-8D7A90A114A5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00507" y="2054225"/>
            <a:ext cx="5412943" cy="39675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/>
              <a:t>Lägg till text</a:t>
            </a:r>
          </a:p>
        </p:txBody>
      </p:sp>
      <p:pic>
        <p:nvPicPr>
          <p:cNvPr id="9" name="Bildobjekt 6">
            <a:extLst>
              <a:ext uri="{FF2B5EF4-FFF2-40B4-BE49-F238E27FC236}">
                <a16:creationId xmlns:a16="http://schemas.microsoft.com/office/drawing/2014/main" id="{C80A9345-04E6-0942-84FD-66AEFD84E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163" y="377825"/>
            <a:ext cx="33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9861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en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163" y="377825"/>
            <a:ext cx="33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5328" y="728663"/>
            <a:ext cx="10834835" cy="1325563"/>
          </a:xfrm>
        </p:spPr>
        <p:txBody>
          <a:bodyPr>
            <a:noAutofit/>
          </a:bodyPr>
          <a:lstStyle>
            <a:lvl1pPr>
              <a:defRPr sz="4500"/>
            </a:lvl1pPr>
          </a:lstStyle>
          <a:p>
            <a:r>
              <a:rPr lang="sv-SE" dirty="0"/>
              <a:t>Lägg till text</a:t>
            </a:r>
          </a:p>
        </p:txBody>
      </p:sp>
      <p:sp>
        <p:nvSpPr>
          <p:cNvPr id="5" name="Platshållare för datum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048A1-D41C-4442-8DD3-FD5E3057BAF5}" type="datetime1">
              <a:rPr lang="sv-SE"/>
              <a:pPr>
                <a:defRPr/>
              </a:pPr>
              <a:t>2020-10-26</a:t>
            </a:fld>
            <a:endParaRPr lang="sv-SE"/>
          </a:p>
        </p:txBody>
      </p:sp>
      <p:sp>
        <p:nvSpPr>
          <p:cNvPr id="6" name="Platshållare för sidfot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726EFC91-C040-42B2-A002-ADAC14D733D8}" type="slidenum">
              <a:rPr lang="sv-SE" altLang="sv-SE"/>
              <a:pPr/>
              <a:t>‹#›</a:t>
            </a:fld>
            <a:endParaRPr lang="sv-SE" altLang="sv-SE"/>
          </a:p>
        </p:txBody>
      </p:sp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20890FE1-DA1E-874C-9138-5B68BBA52E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5328" y="2054225"/>
            <a:ext cx="10834834" cy="3967597"/>
          </a:xfrm>
        </p:spPr>
        <p:txBody>
          <a:bodyPr numCol="1" spcCol="720000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500">
                <a:solidFill>
                  <a:srgbClr val="DCE9E3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sv-SE" noProof="0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1580711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163" y="377825"/>
            <a:ext cx="33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5328" y="728663"/>
            <a:ext cx="10834835" cy="1325563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/>
            </a:lvl1pPr>
          </a:lstStyle>
          <a:p>
            <a:pPr lvl="0"/>
            <a:r>
              <a:rPr lang="sv-SE" dirty="0"/>
              <a:t>Lägg till text</a:t>
            </a:r>
          </a:p>
        </p:txBody>
      </p:sp>
      <p:sp>
        <p:nvSpPr>
          <p:cNvPr id="5" name="Platshållare för datum 6"/>
          <p:cNvSpPr>
            <a:spLocks noGrp="1"/>
          </p:cNvSpPr>
          <p:nvPr>
            <p:ph type="dt" sz="half" idx="15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fld id="{5A8048A1-D41C-4442-8DD3-FD5E3057BAF5}" type="datetime1">
              <a:rPr lang="sv-SE"/>
              <a:pPr>
                <a:defRPr/>
              </a:pPr>
              <a:t>2020-10-26</a:t>
            </a:fld>
            <a:endParaRPr lang="sv-SE"/>
          </a:p>
        </p:txBody>
      </p:sp>
      <p:sp>
        <p:nvSpPr>
          <p:cNvPr id="6" name="Platshållare för sidfot 7"/>
          <p:cNvSpPr>
            <a:spLocks noGrp="1"/>
          </p:cNvSpPr>
          <p:nvPr>
            <p:ph type="ftr" sz="quarter" idx="16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8"/>
          <p:cNvSpPr>
            <a:spLocks noGrp="1"/>
          </p:cNvSpPr>
          <p:nvPr>
            <p:ph type="sldNum" sz="quarter" idx="17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fld id="{726EFC91-C040-42B2-A002-ADAC14D733D8}" type="slidenum">
              <a:rPr lang="sv-SE" altLang="sv-SE"/>
              <a:pPr/>
              <a:t>‹#›</a:t>
            </a:fld>
            <a:endParaRPr lang="sv-SE" altLang="sv-SE"/>
          </a:p>
        </p:txBody>
      </p:sp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C6B19CD4-DC24-D641-AAD7-13F7B3E9AE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5328" y="2054225"/>
            <a:ext cx="10834834" cy="3967597"/>
          </a:xfrm>
        </p:spPr>
        <p:txBody>
          <a:bodyPr numCol="2" spcCol="720000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sv-SE" noProof="0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2015038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163" y="377825"/>
            <a:ext cx="33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02245" y="728663"/>
            <a:ext cx="10018712" cy="5400675"/>
          </a:xfrm>
        </p:spPr>
        <p:txBody>
          <a:bodyPr/>
          <a:lstStyle/>
          <a:p>
            <a:pPr lvl="0"/>
            <a:r>
              <a:rPr lang="sv-SE" dirty="0"/>
              <a:t>Lägg till text</a:t>
            </a:r>
          </a:p>
        </p:txBody>
      </p:sp>
      <p:sp>
        <p:nvSpPr>
          <p:cNvPr id="4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0AD09-22F3-404A-A6FE-88E77B80C656}" type="datetime1">
              <a:rPr lang="sv-SE"/>
              <a:pPr>
                <a:defRPr/>
              </a:pPr>
              <a:t>2020-10-26</a:t>
            </a:fld>
            <a:endParaRPr lang="sv-SE"/>
          </a:p>
        </p:txBody>
      </p:sp>
      <p:sp>
        <p:nvSpPr>
          <p:cNvPr id="5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6FE8F-E296-46B5-8F76-BF720E9AE0B3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5168596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skärmsbild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163" y="377825"/>
            <a:ext cx="33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bild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sv-SE" noProof="0" dirty="0"/>
              <a:t>Lägg till bildbakgrund</a:t>
            </a:r>
          </a:p>
        </p:txBody>
      </p:sp>
      <p:sp>
        <p:nvSpPr>
          <p:cNvPr id="10" name="Rubrik 9"/>
          <p:cNvSpPr>
            <a:spLocks noGrp="1"/>
          </p:cNvSpPr>
          <p:nvPr>
            <p:ph type="title" hasCustomPrompt="1"/>
          </p:nvPr>
        </p:nvSpPr>
        <p:spPr>
          <a:xfrm>
            <a:off x="593001" y="3428999"/>
            <a:ext cx="9232038" cy="2528771"/>
          </a:xfrm>
        </p:spPr>
        <p:txBody>
          <a:bodyPr anchor="t">
            <a:noAutofit/>
          </a:bodyPr>
          <a:lstStyle>
            <a:lvl1pPr>
              <a:defRPr sz="4500"/>
            </a:lvl1pPr>
          </a:lstStyle>
          <a:p>
            <a:pPr lvl="0"/>
            <a:r>
              <a:rPr lang="sv-SE" dirty="0"/>
              <a:t>Lägg till text</a:t>
            </a:r>
          </a:p>
        </p:txBody>
      </p:sp>
      <p:sp>
        <p:nvSpPr>
          <p:cNvPr id="5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D69C3-67E6-424C-A9B3-1EEDA663B0A0}" type="datetime1">
              <a:rPr lang="sv-SE"/>
              <a:pPr>
                <a:defRPr/>
              </a:pPr>
              <a:t>2020-10-26</a:t>
            </a:fld>
            <a:endParaRPr lang="sv-SE"/>
          </a:p>
        </p:txBody>
      </p:sp>
      <p:sp>
        <p:nvSpPr>
          <p:cNvPr id="7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E1372E2-7FE8-4663-B3CA-160E882850B2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7226237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163" y="377825"/>
            <a:ext cx="33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ubrik 9"/>
          <p:cNvSpPr>
            <a:spLocks noGrp="1"/>
          </p:cNvSpPr>
          <p:nvPr>
            <p:ph type="title" hasCustomPrompt="1"/>
          </p:nvPr>
        </p:nvSpPr>
        <p:spPr>
          <a:xfrm>
            <a:off x="593000" y="3428999"/>
            <a:ext cx="9232037" cy="2528771"/>
          </a:xfrm>
        </p:spPr>
        <p:txBody>
          <a:bodyPr anchor="t">
            <a:noAutofit/>
          </a:bodyPr>
          <a:lstStyle>
            <a:lvl1pPr>
              <a:defRPr sz="4500"/>
            </a:lvl1pPr>
          </a:lstStyle>
          <a:p>
            <a:pPr lvl="0"/>
            <a:r>
              <a:rPr lang="sv-SE" dirty="0"/>
              <a:t>Lägg till text</a:t>
            </a:r>
          </a:p>
        </p:txBody>
      </p:sp>
      <p:sp>
        <p:nvSpPr>
          <p:cNvPr id="4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511D9-E95C-400E-B9B4-8D75F3715235}" type="datetime1">
              <a:rPr lang="sv-SE"/>
              <a:pPr>
                <a:defRPr/>
              </a:pPr>
              <a:t>2020-10-26</a:t>
            </a:fld>
            <a:endParaRPr lang="sv-SE"/>
          </a:p>
        </p:txBody>
      </p:sp>
      <p:sp>
        <p:nvSpPr>
          <p:cNvPr id="5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2C4FC-5368-4A1A-907C-0B5C8FE45B28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438946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ed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ak 4"/>
          <p:cNvCxnSpPr>
            <a:cxnSpLocks/>
          </p:cNvCxnSpPr>
          <p:nvPr/>
        </p:nvCxnSpPr>
        <p:spPr>
          <a:xfrm>
            <a:off x="7805738" y="1501775"/>
            <a:ext cx="0" cy="29178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objekt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163" y="377825"/>
            <a:ext cx="33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1"/>
          <p:cNvSpPr>
            <a:spLocks noGrp="1"/>
          </p:cNvSpPr>
          <p:nvPr>
            <p:ph type="title" hasCustomPrompt="1"/>
          </p:nvPr>
        </p:nvSpPr>
        <p:spPr>
          <a:xfrm>
            <a:off x="602233" y="728663"/>
            <a:ext cx="6314505" cy="1325563"/>
          </a:xfrm>
        </p:spPr>
        <p:txBody>
          <a:bodyPr>
            <a:noAutofit/>
          </a:bodyPr>
          <a:lstStyle>
            <a:lvl1pPr>
              <a:defRPr sz="4500"/>
            </a:lvl1pPr>
          </a:lstStyle>
          <a:p>
            <a:pPr lvl="0"/>
            <a:r>
              <a:rPr lang="sv-SE" dirty="0"/>
              <a:t>Lägg till text</a:t>
            </a:r>
          </a:p>
        </p:txBody>
      </p:sp>
      <p:sp>
        <p:nvSpPr>
          <p:cNvPr id="7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72BC-B389-4413-965F-212509CC4939}" type="datetime1">
              <a:rPr lang="sv-SE"/>
              <a:pPr>
                <a:defRPr/>
              </a:pPr>
              <a:t>2020-10-26</a:t>
            </a:fld>
            <a:endParaRPr lang="sv-SE"/>
          </a:p>
        </p:txBody>
      </p:sp>
      <p:sp>
        <p:nvSpPr>
          <p:cNvPr id="8" name="Platshållare för sidfot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136FE57-F791-4C71-9778-7B420274B389}" type="slidenum">
              <a:rPr lang="sv-SE" altLang="sv-SE"/>
              <a:pPr/>
              <a:t>‹#›</a:t>
            </a:fld>
            <a:endParaRPr lang="sv-SE" altLang="sv-SE"/>
          </a:p>
        </p:txBody>
      </p:sp>
      <p:sp>
        <p:nvSpPr>
          <p:cNvPr id="10" name="Platshållare för text 3"/>
          <p:cNvSpPr>
            <a:spLocks noGrp="1"/>
          </p:cNvSpPr>
          <p:nvPr>
            <p:ph type="body" sz="half" idx="13" hasCustomPrompt="1"/>
          </p:nvPr>
        </p:nvSpPr>
        <p:spPr>
          <a:xfrm>
            <a:off x="611477" y="2054227"/>
            <a:ext cx="4487565" cy="3814762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5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noProof="0" dirty="0"/>
              <a:t>Lägg till text</a:t>
            </a:r>
          </a:p>
        </p:txBody>
      </p:sp>
      <p:sp>
        <p:nvSpPr>
          <p:cNvPr id="1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999417" y="1501884"/>
            <a:ext cx="3460745" cy="435916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8175620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163" y="377825"/>
            <a:ext cx="33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latshållare för bild 6"/>
          <p:cNvSpPr>
            <a:spLocks noGrp="1"/>
          </p:cNvSpPr>
          <p:nvPr>
            <p:ph type="pic" sz="quarter" idx="13" hasCustomPrompt="1"/>
          </p:nvPr>
        </p:nvSpPr>
        <p:spPr>
          <a:xfrm>
            <a:off x="731519" y="1146790"/>
            <a:ext cx="3456306" cy="4561860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sv-SE" noProof="0" dirty="0"/>
              <a:t>Lägg till bild</a:t>
            </a:r>
          </a:p>
        </p:txBody>
      </p:sp>
      <p:sp>
        <p:nvSpPr>
          <p:cNvPr id="9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4361410" y="1146790"/>
            <a:ext cx="3456306" cy="4561860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sv-SE" noProof="0" dirty="0"/>
              <a:t>Lägg till bild</a:t>
            </a:r>
          </a:p>
        </p:txBody>
      </p:sp>
      <p:sp>
        <p:nvSpPr>
          <p:cNvPr id="10" name="Platshållare för bild 6"/>
          <p:cNvSpPr>
            <a:spLocks noGrp="1"/>
          </p:cNvSpPr>
          <p:nvPr>
            <p:ph type="pic" sz="quarter" idx="15" hasCustomPrompt="1"/>
          </p:nvPr>
        </p:nvSpPr>
        <p:spPr>
          <a:xfrm>
            <a:off x="8005156" y="1146790"/>
            <a:ext cx="3456306" cy="4561860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sv-SE" noProof="0" dirty="0"/>
              <a:t>Lägg till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6" hasCustomPrompt="1"/>
          </p:nvPr>
        </p:nvSpPr>
        <p:spPr>
          <a:xfrm>
            <a:off x="639478" y="5818909"/>
            <a:ext cx="3455987" cy="310429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sv-SE" dirty="0"/>
              <a:t>Lägg till text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7" hasCustomPrompt="1"/>
          </p:nvPr>
        </p:nvSpPr>
        <p:spPr>
          <a:xfrm>
            <a:off x="4278028" y="5818909"/>
            <a:ext cx="3455987" cy="310429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sv-SE" dirty="0"/>
              <a:t>Lägg till text</a:t>
            </a:r>
          </a:p>
        </p:txBody>
      </p:sp>
      <p:sp>
        <p:nvSpPr>
          <p:cNvPr id="14" name="Platshållare för text 11"/>
          <p:cNvSpPr>
            <a:spLocks noGrp="1"/>
          </p:cNvSpPr>
          <p:nvPr>
            <p:ph type="body" sz="quarter" idx="18" hasCustomPrompt="1"/>
          </p:nvPr>
        </p:nvSpPr>
        <p:spPr>
          <a:xfrm>
            <a:off x="7907919" y="5846618"/>
            <a:ext cx="3455987" cy="310429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sv-SE" dirty="0"/>
              <a:t>Lägg till text</a:t>
            </a:r>
          </a:p>
        </p:txBody>
      </p:sp>
      <p:sp>
        <p:nvSpPr>
          <p:cNvPr id="15" name="Platshållare för datum 1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7FDE7-BA22-4F1B-81BA-E5D0A4E2DC4A}" type="datetime1">
              <a:rPr lang="sv-SE"/>
              <a:pPr>
                <a:defRPr/>
              </a:pPr>
              <a:t>2020-10-26</a:t>
            </a:fld>
            <a:endParaRPr lang="sv-SE"/>
          </a:p>
        </p:txBody>
      </p:sp>
      <p:sp>
        <p:nvSpPr>
          <p:cNvPr id="16" name="Platshållare för sidfot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7" name="Platshållare för bildnumm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3AD0A877-7841-4A20-9F6D-98E0128FC35F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7674846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163" y="377825"/>
            <a:ext cx="33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02233" y="728662"/>
            <a:ext cx="5581080" cy="1328737"/>
          </a:xfrm>
        </p:spPr>
        <p:txBody>
          <a:bodyPr>
            <a:normAutofit/>
          </a:bodyPr>
          <a:lstStyle>
            <a:lvl1pPr>
              <a:defRPr sz="4500"/>
            </a:lvl1pPr>
          </a:lstStyle>
          <a:p>
            <a:pPr lvl="0"/>
            <a:r>
              <a:rPr lang="sv-SE" dirty="0"/>
              <a:t>Lägg till text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 hasCustomPrompt="1"/>
          </p:nvPr>
        </p:nvSpPr>
        <p:spPr>
          <a:xfrm>
            <a:off x="6938385" y="1111994"/>
            <a:ext cx="4508500" cy="4633734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Lägg till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611470" y="2057399"/>
            <a:ext cx="4376736" cy="3811589"/>
          </a:xfrm>
        </p:spPr>
        <p:txBody>
          <a:bodyPr>
            <a:noAutofit/>
          </a:bodyPr>
          <a:lstStyle>
            <a:lvl1pPr marL="0" indent="0">
              <a:buNone/>
              <a:defRPr sz="25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Lägg till text</a:t>
            </a:r>
          </a:p>
        </p:txBody>
      </p:sp>
      <p:sp>
        <p:nvSpPr>
          <p:cNvPr id="6" name="Platshållare fö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22C02-97F9-451E-99C5-24BB5E89CBB3}" type="datetime1">
              <a:rPr lang="sv-SE"/>
              <a:pPr>
                <a:defRPr/>
              </a:pPr>
              <a:t>2020-10-26</a:t>
            </a:fld>
            <a:endParaRPr lang="sv-SE" dirty="0"/>
          </a:p>
        </p:txBody>
      </p:sp>
      <p:sp>
        <p:nvSpPr>
          <p:cNvPr id="7" name="Platshållare för sidfo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151AD-F2C7-4F17-9D2F-C209314F4614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8107994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ed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163" y="377825"/>
            <a:ext cx="33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02233" y="728662"/>
            <a:ext cx="5581080" cy="1328737"/>
          </a:xfrm>
        </p:spPr>
        <p:txBody>
          <a:bodyPr>
            <a:normAutofit/>
          </a:bodyPr>
          <a:lstStyle>
            <a:lvl1pPr>
              <a:defRPr sz="4500"/>
            </a:lvl1pPr>
          </a:lstStyle>
          <a:p>
            <a:pPr lvl="0"/>
            <a:r>
              <a:rPr lang="sv-SE" dirty="0"/>
              <a:t>Lägg till text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611470" y="2057399"/>
            <a:ext cx="4376736" cy="3811589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Lägg till text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sz="half" idx="13" hasCustomPrompt="1"/>
          </p:nvPr>
        </p:nvSpPr>
        <p:spPr>
          <a:xfrm>
            <a:off x="6919913" y="1111993"/>
            <a:ext cx="4545012" cy="463373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lvl="0"/>
            <a:r>
              <a:rPr lang="sv-SE" dirty="0"/>
              <a:t>Lägg till objekt</a:t>
            </a:r>
          </a:p>
        </p:txBody>
      </p:sp>
      <p:sp>
        <p:nvSpPr>
          <p:cNvPr id="6" name="Platshållare för datum 10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48B11-8B24-47BC-8957-E3C1426F3CFD}" type="datetime1">
              <a:rPr lang="sv-SE"/>
              <a:pPr>
                <a:defRPr/>
              </a:pPr>
              <a:t>2020-10-26</a:t>
            </a:fld>
            <a:endParaRPr lang="sv-SE" dirty="0"/>
          </a:p>
        </p:txBody>
      </p:sp>
      <p:sp>
        <p:nvSpPr>
          <p:cNvPr id="7" name="Platshållare för sidfo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4094504-A1DC-4F43-A00F-FE492FBB8E37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8266198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163" y="377825"/>
            <a:ext cx="33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8119" y="728662"/>
            <a:ext cx="4492044" cy="1328737"/>
          </a:xfrm>
        </p:spPr>
        <p:txBody>
          <a:bodyPr>
            <a:noAutofit/>
          </a:bodyPr>
          <a:lstStyle>
            <a:lvl1pPr>
              <a:defRPr sz="4500"/>
            </a:lvl1pPr>
          </a:lstStyle>
          <a:p>
            <a:pPr lvl="0"/>
            <a:r>
              <a:rPr lang="sv-SE" dirty="0"/>
              <a:t>Lägg till text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 hasCustomPrompt="1"/>
          </p:nvPr>
        </p:nvSpPr>
        <p:spPr>
          <a:xfrm>
            <a:off x="722313" y="1111994"/>
            <a:ext cx="4545012" cy="4633734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Lägg till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6986591" y="2054227"/>
            <a:ext cx="4492045" cy="3814762"/>
          </a:xfrm>
        </p:spPr>
        <p:txBody>
          <a:bodyPr>
            <a:noAutofit/>
          </a:bodyPr>
          <a:lstStyle>
            <a:lvl1pPr marL="0" indent="0">
              <a:buNone/>
              <a:defRPr sz="25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Lägg till text</a:t>
            </a:r>
          </a:p>
        </p:txBody>
      </p:sp>
      <p:sp>
        <p:nvSpPr>
          <p:cNvPr id="6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05127-BF3D-47F4-A4AB-BB7169BA7F35}" type="datetime1">
              <a:rPr lang="sv-SE"/>
              <a:pPr>
                <a:defRPr/>
              </a:pPr>
              <a:t>2020-10-26</a:t>
            </a:fld>
            <a:endParaRPr lang="sv-SE" dirty="0"/>
          </a:p>
        </p:txBody>
      </p:sp>
      <p:sp>
        <p:nvSpPr>
          <p:cNvPr id="7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D9B7C-71CC-4704-92EC-2C4D80571CB1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849133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två del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06857" y="728663"/>
            <a:ext cx="10853306" cy="1325563"/>
          </a:xfrm>
        </p:spPr>
        <p:txBody>
          <a:bodyPr>
            <a:noAutofit/>
          </a:bodyPr>
          <a:lstStyle>
            <a:lvl1pPr>
              <a:defRPr sz="4500"/>
            </a:lvl1pPr>
          </a:lstStyle>
          <a:p>
            <a:pPr lvl="0"/>
            <a:r>
              <a:rPr lang="sv-SE" noProof="0" dirty="0"/>
              <a:t>Lägg till text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ACC84-CEC0-4AE9-8407-5D5CF6CA3737}" type="datetime1">
              <a:rPr lang="sv-SE"/>
              <a:pPr>
                <a:defRPr/>
              </a:pPr>
              <a:t>2020-10-26</a:t>
            </a:fld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A2623-0A53-4604-B864-782EFC75854D}" type="slidenum">
              <a:rPr lang="sv-SE" altLang="sv-SE"/>
              <a:pPr/>
              <a:t>‹#›</a:t>
            </a:fld>
            <a:endParaRPr lang="sv-SE" altLang="sv-SE"/>
          </a:p>
        </p:txBody>
      </p:sp>
      <p:sp>
        <p:nvSpPr>
          <p:cNvPr id="9" name="Platshållare för innehåll 4">
            <a:extLst>
              <a:ext uri="{FF2B5EF4-FFF2-40B4-BE49-F238E27FC236}">
                <a16:creationId xmlns:a16="http://schemas.microsoft.com/office/drawing/2014/main" id="{19534066-52AE-9E43-8E27-426BEA22CE1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00508" y="2054225"/>
            <a:ext cx="5090430" cy="39675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/>
              <a:t>Lägg till text</a:t>
            </a:r>
          </a:p>
        </p:txBody>
      </p:sp>
      <p:sp>
        <p:nvSpPr>
          <p:cNvPr id="10" name="Platshållare för innehåll 4">
            <a:extLst>
              <a:ext uri="{FF2B5EF4-FFF2-40B4-BE49-F238E27FC236}">
                <a16:creationId xmlns:a16="http://schemas.microsoft.com/office/drawing/2014/main" id="{9DB4545F-3A0D-1643-9D13-7269E96B933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8780" y="2054225"/>
            <a:ext cx="5090430" cy="39675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/>
              <a:t>Lägg till text</a:t>
            </a:r>
          </a:p>
        </p:txBody>
      </p:sp>
      <p:pic>
        <p:nvPicPr>
          <p:cNvPr id="12" name="Bildobjekt 6">
            <a:extLst>
              <a:ext uri="{FF2B5EF4-FFF2-40B4-BE49-F238E27FC236}">
                <a16:creationId xmlns:a16="http://schemas.microsoft.com/office/drawing/2014/main" id="{A988F9A8-82BC-7640-A77F-C1E7BC94D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163" y="377825"/>
            <a:ext cx="33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9625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kt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163" y="377825"/>
            <a:ext cx="33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8119" y="728662"/>
            <a:ext cx="4492044" cy="1328737"/>
          </a:xfrm>
        </p:spPr>
        <p:txBody>
          <a:bodyPr>
            <a:noAutofit/>
          </a:bodyPr>
          <a:lstStyle>
            <a:lvl1pPr>
              <a:defRPr sz="4500"/>
            </a:lvl1pPr>
          </a:lstStyle>
          <a:p>
            <a:pPr lvl="0"/>
            <a:r>
              <a:rPr lang="sv-SE" dirty="0"/>
              <a:t>Lägg till text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6986591" y="2054227"/>
            <a:ext cx="4492045" cy="3814762"/>
          </a:xfrm>
        </p:spPr>
        <p:txBody>
          <a:bodyPr>
            <a:noAutofit/>
          </a:bodyPr>
          <a:lstStyle>
            <a:lvl1pPr marL="0" indent="0">
              <a:buNone/>
              <a:defRPr sz="25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Lägg till text</a:t>
            </a:r>
          </a:p>
        </p:txBody>
      </p:sp>
      <p:sp>
        <p:nvSpPr>
          <p:cNvPr id="12" name="Platshållare för innehåll 2"/>
          <p:cNvSpPr>
            <a:spLocks noGrp="1"/>
          </p:cNvSpPr>
          <p:nvPr>
            <p:ph sz="half" idx="13" hasCustomPrompt="1"/>
          </p:nvPr>
        </p:nvSpPr>
        <p:spPr>
          <a:xfrm>
            <a:off x="722313" y="1111993"/>
            <a:ext cx="4545012" cy="463373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lvl="0"/>
            <a:r>
              <a:rPr lang="sv-SE" dirty="0"/>
              <a:t>Lägg till objekt</a:t>
            </a:r>
          </a:p>
        </p:txBody>
      </p:sp>
      <p:sp>
        <p:nvSpPr>
          <p:cNvPr id="6" name="Platshållare fö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83DAD-0BB6-4301-8E63-390DF186E499}" type="datetime1">
              <a:rPr lang="sv-SE"/>
              <a:pPr>
                <a:defRPr/>
              </a:pPr>
              <a:t>2020-10-26</a:t>
            </a:fld>
            <a:endParaRPr lang="sv-SE" dirty="0"/>
          </a:p>
        </p:txBody>
      </p:sp>
      <p:sp>
        <p:nvSpPr>
          <p:cNvPr id="7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F8730AC-B527-4FEF-9CBE-D03DF38EE672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8921375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163" y="377825"/>
            <a:ext cx="33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8BE79-096C-47A5-9345-FA2B0A22B601}" type="datetime1">
              <a:rPr lang="sv-SE"/>
              <a:pPr>
                <a:defRPr/>
              </a:pPr>
              <a:t>2020-10-26</a:t>
            </a:fld>
            <a:endParaRPr lang="sv-SE"/>
          </a:p>
        </p:txBody>
      </p:sp>
      <p:sp>
        <p:nvSpPr>
          <p:cNvPr id="4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3B8EC-0C4D-4599-9CF8-C8114385AE93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6496321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163" y="377825"/>
            <a:ext cx="33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ubrik 4">
            <a:extLst>
              <a:ext uri="{FF2B5EF4-FFF2-40B4-BE49-F238E27FC236}">
                <a16:creationId xmlns:a16="http://schemas.microsoft.com/office/drawing/2014/main" id="{098266EA-AE1A-E140-961E-06F4714108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393" y="4197350"/>
            <a:ext cx="6194425" cy="1836738"/>
          </a:xfrm>
        </p:spPr>
        <p:txBody>
          <a:bodyPr/>
          <a:lstStyle>
            <a:lvl1pPr eaLnBrk="1" hangingPunct="1">
              <a:lnSpc>
                <a:spcPts val="6800"/>
              </a:lnSpc>
              <a:defRPr sz="5800"/>
            </a:lvl1pPr>
          </a:lstStyle>
          <a:p>
            <a:pPr eaLnBrk="1" hangingPunct="1">
              <a:lnSpc>
                <a:spcPts val="6800"/>
              </a:lnSpc>
            </a:pPr>
            <a:r>
              <a:rPr lang="sv-SE" altLang="sv-SE" sz="5800" dirty="0">
                <a:solidFill>
                  <a:schemeClr val="tx2"/>
                </a:solidFill>
                <a:latin typeface="Mabry Medium"/>
              </a:rPr>
              <a:t>Tack!</a:t>
            </a:r>
            <a:br>
              <a:rPr lang="sv-SE" altLang="sv-SE" sz="5800" dirty="0">
                <a:solidFill>
                  <a:schemeClr val="tx2"/>
                </a:solidFill>
                <a:latin typeface="Mabry Medium"/>
              </a:rPr>
            </a:br>
            <a:r>
              <a:rPr lang="sv-SE" altLang="sv-SE" sz="5800" dirty="0">
                <a:solidFill>
                  <a:schemeClr val="tx2"/>
                </a:solidFill>
                <a:latin typeface="Mabry Medium"/>
              </a:rPr>
              <a:t>Frågor på det? 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79837" y="912758"/>
            <a:ext cx="3919390" cy="39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2301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A18B62F8-A850-614E-895D-5DB8EA8AE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2071688"/>
            <a:ext cx="41179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latshållare för text 3">
            <a:extLst>
              <a:ext uri="{FF2B5EF4-FFF2-40B4-BE49-F238E27FC236}">
                <a16:creationId xmlns:a16="http://schemas.microsoft.com/office/drawing/2014/main" id="{3FE15C38-8C9E-C04C-8E6F-828B62DE33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66376" y="6313101"/>
            <a:ext cx="2118233" cy="346507"/>
          </a:xfrm>
        </p:spPr>
        <p:txBody>
          <a:bodyPr anchor="ctr">
            <a:noAutofit/>
          </a:bodyPr>
          <a:lstStyle>
            <a:lvl1pPr marL="0" indent="0" algn="r">
              <a:buNone/>
              <a:defRPr sz="900">
                <a:solidFill>
                  <a:schemeClr val="tx2"/>
                </a:solidFill>
                <a:latin typeface="Apercu Mono" panose="02010509040000040003" pitchFamily="49" charset="0"/>
              </a:defRPr>
            </a:lvl1pPr>
            <a:lvl2pPr>
              <a:defRPr sz="1500">
                <a:solidFill>
                  <a:schemeClr val="bg2"/>
                </a:solidFill>
                <a:latin typeface="Apercu Mono" panose="02010509040000040003" pitchFamily="49" charset="0"/>
              </a:defRPr>
            </a:lvl2pPr>
            <a:lvl3pPr>
              <a:defRPr sz="1500">
                <a:solidFill>
                  <a:schemeClr val="bg2"/>
                </a:solidFill>
                <a:latin typeface="Apercu Mono" panose="02010509040000040003" pitchFamily="49" charset="0"/>
              </a:defRPr>
            </a:lvl3pPr>
            <a:lvl4pPr>
              <a:defRPr sz="1500">
                <a:solidFill>
                  <a:schemeClr val="bg2"/>
                </a:solidFill>
                <a:latin typeface="Apercu Mono" panose="02010509040000040003" pitchFamily="49" charset="0"/>
              </a:defRPr>
            </a:lvl4pPr>
            <a:lvl5pPr>
              <a:defRPr sz="1500">
                <a:solidFill>
                  <a:schemeClr val="bg2"/>
                </a:solidFill>
                <a:latin typeface="Apercu Mono" panose="02010509040000040003" pitchFamily="49" charset="0"/>
              </a:defRPr>
            </a:lvl5pPr>
          </a:lstStyle>
          <a:p>
            <a:r>
              <a:rPr lang="sv-SE" dirty="0"/>
              <a:t>ID: XXXXXX</a:t>
            </a:r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9949815B-EBF9-334B-8C6A-993066BE78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403" y="5541265"/>
            <a:ext cx="10845760" cy="346507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tx2"/>
                </a:solidFill>
                <a:latin typeface="Apercu Mono" panose="02010509040000040003" pitchFamily="49" charset="0"/>
              </a:defRPr>
            </a:lvl1pPr>
            <a:lvl2pPr>
              <a:defRPr sz="1500">
                <a:solidFill>
                  <a:schemeClr val="bg2"/>
                </a:solidFill>
                <a:latin typeface="Apercu Mono" panose="02010509040000040003" pitchFamily="49" charset="0"/>
              </a:defRPr>
            </a:lvl2pPr>
            <a:lvl3pPr>
              <a:defRPr sz="1500">
                <a:solidFill>
                  <a:schemeClr val="bg2"/>
                </a:solidFill>
                <a:latin typeface="Apercu Mono" panose="02010509040000040003" pitchFamily="49" charset="0"/>
              </a:defRPr>
            </a:lvl3pPr>
            <a:lvl4pPr>
              <a:defRPr sz="1500">
                <a:solidFill>
                  <a:schemeClr val="bg2"/>
                </a:solidFill>
                <a:latin typeface="Apercu Mono" panose="02010509040000040003" pitchFamily="49" charset="0"/>
              </a:defRPr>
            </a:lvl4pPr>
            <a:lvl5pPr>
              <a:defRPr sz="1500">
                <a:solidFill>
                  <a:schemeClr val="bg2"/>
                </a:solidFill>
                <a:latin typeface="Apercu Mono" panose="02010509040000040003" pitchFamily="49" charset="0"/>
              </a:defRPr>
            </a:lvl5pPr>
          </a:lstStyle>
          <a:p>
            <a:r>
              <a:rPr lang="sv-SE" dirty="0"/>
              <a:t>Avsändare, Namn Efternamn</a:t>
            </a:r>
          </a:p>
        </p:txBody>
      </p:sp>
      <p:sp>
        <p:nvSpPr>
          <p:cNvPr id="15" name="Rubrik 25">
            <a:extLst>
              <a:ext uri="{FF2B5EF4-FFF2-40B4-BE49-F238E27FC236}">
                <a16:creationId xmlns:a16="http://schemas.microsoft.com/office/drawing/2014/main" id="{3EBDE5DD-75BF-AF4E-9B82-2169297E62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683" y="3588761"/>
            <a:ext cx="10844480" cy="1925072"/>
          </a:xfrm>
        </p:spPr>
        <p:txBody>
          <a:bodyPr anchor="t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pPr lvl="0"/>
            <a:r>
              <a:rPr lang="sv-SE" noProof="0" dirty="0"/>
              <a:t>Lägg till text</a:t>
            </a:r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2DBB9D5F-756E-DC4D-8359-C05677FE87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403" y="5907025"/>
            <a:ext cx="10845760" cy="346507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percu Mono" panose="02010509040000040003" pitchFamily="49" charset="0"/>
              </a:defRPr>
            </a:lvl1pPr>
            <a:lvl2pPr>
              <a:defRPr sz="1500">
                <a:solidFill>
                  <a:schemeClr val="bg2"/>
                </a:solidFill>
                <a:latin typeface="Apercu Mono" panose="02010509040000040003" pitchFamily="49" charset="0"/>
              </a:defRPr>
            </a:lvl2pPr>
            <a:lvl3pPr>
              <a:defRPr sz="1500">
                <a:solidFill>
                  <a:schemeClr val="bg2"/>
                </a:solidFill>
                <a:latin typeface="Apercu Mono" panose="02010509040000040003" pitchFamily="49" charset="0"/>
              </a:defRPr>
            </a:lvl3pPr>
            <a:lvl4pPr>
              <a:defRPr sz="1500">
                <a:solidFill>
                  <a:schemeClr val="bg2"/>
                </a:solidFill>
                <a:latin typeface="Apercu Mono" panose="02010509040000040003" pitchFamily="49" charset="0"/>
              </a:defRPr>
            </a:lvl4pPr>
            <a:lvl5pPr>
              <a:defRPr sz="1500">
                <a:solidFill>
                  <a:schemeClr val="bg2"/>
                </a:solidFill>
                <a:latin typeface="Apercu Mono" panose="02010509040000040003" pitchFamily="49" charset="0"/>
              </a:defRPr>
            </a:lvl5pPr>
          </a:lstStyle>
          <a:p>
            <a:r>
              <a:rPr lang="sv-SE" dirty="0"/>
              <a:t>Datum, Plats</a:t>
            </a:r>
          </a:p>
        </p:txBody>
      </p:sp>
    </p:spTree>
    <p:extLst>
      <p:ext uri="{BB962C8B-B14F-4D97-AF65-F5344CB8AC3E}">
        <p14:creationId xmlns:p14="http://schemas.microsoft.com/office/powerpoint/2010/main" val="15279825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06857" y="728663"/>
            <a:ext cx="10853306" cy="1325563"/>
          </a:xfrm>
        </p:spPr>
        <p:txBody>
          <a:bodyPr>
            <a:noAutofit/>
          </a:bodyPr>
          <a:lstStyle>
            <a:lvl1pPr>
              <a:defRPr sz="4500"/>
            </a:lvl1pPr>
          </a:lstStyle>
          <a:p>
            <a:r>
              <a:rPr lang="sv-SE" dirty="0"/>
              <a:t>Lägg till text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fld id="{B18ACC84-CEC0-4AE9-8407-5D5CF6CA3737}" type="datetime1">
              <a:rPr lang="sv-SE"/>
              <a:pPr>
                <a:defRPr/>
              </a:pPr>
              <a:t>2020-10-26</a:t>
            </a:fld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fld id="{873A2623-0A53-4604-B864-782EFC75854D}" type="slidenum">
              <a:rPr lang="sv-SE" altLang="sv-SE"/>
              <a:pPr/>
              <a:t>‹#›</a:t>
            </a:fld>
            <a:endParaRPr lang="sv-SE" altLang="sv-SE"/>
          </a:p>
        </p:txBody>
      </p:sp>
      <p:pic>
        <p:nvPicPr>
          <p:cNvPr id="8" name="Bildobjekt 6">
            <a:extLst>
              <a:ext uri="{FF2B5EF4-FFF2-40B4-BE49-F238E27FC236}">
                <a16:creationId xmlns:a16="http://schemas.microsoft.com/office/drawing/2014/main" id="{492B53F2-68F7-1748-818A-844F82F38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688" y="392113"/>
            <a:ext cx="33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latshållare för innehåll 4">
            <a:extLst>
              <a:ext uri="{FF2B5EF4-FFF2-40B4-BE49-F238E27FC236}">
                <a16:creationId xmlns:a16="http://schemas.microsoft.com/office/drawing/2014/main" id="{47AE4C42-3ED3-864D-949C-8D7A90A114A5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00507" y="2054225"/>
            <a:ext cx="5412943" cy="39675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8082246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två del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06857" y="728663"/>
            <a:ext cx="10853306" cy="1325563"/>
          </a:xfrm>
        </p:spPr>
        <p:txBody>
          <a:bodyPr>
            <a:noAutofit/>
          </a:bodyPr>
          <a:lstStyle>
            <a:lvl1pPr>
              <a:defRPr sz="4500"/>
            </a:lvl1pPr>
          </a:lstStyle>
          <a:p>
            <a:r>
              <a:rPr lang="sv-SE" dirty="0"/>
              <a:t>Lägg till text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ACC84-CEC0-4AE9-8407-5D5CF6CA3737}" type="datetime1">
              <a:rPr lang="sv-SE"/>
              <a:pPr>
                <a:defRPr/>
              </a:pPr>
              <a:t>2020-10-26</a:t>
            </a:fld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A2623-0A53-4604-B864-782EFC75854D}" type="slidenum">
              <a:rPr lang="sv-SE" altLang="sv-SE"/>
              <a:pPr/>
              <a:t>‹#›</a:t>
            </a:fld>
            <a:endParaRPr lang="sv-SE" altLang="sv-SE"/>
          </a:p>
        </p:txBody>
      </p:sp>
      <p:pic>
        <p:nvPicPr>
          <p:cNvPr id="11" name="Bildobjekt 6">
            <a:extLst>
              <a:ext uri="{FF2B5EF4-FFF2-40B4-BE49-F238E27FC236}">
                <a16:creationId xmlns:a16="http://schemas.microsoft.com/office/drawing/2014/main" id="{B4D65CE6-ADF5-7144-B363-C271A6378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688" y="392113"/>
            <a:ext cx="33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latshållare för innehåll 4">
            <a:extLst>
              <a:ext uri="{FF2B5EF4-FFF2-40B4-BE49-F238E27FC236}">
                <a16:creationId xmlns:a16="http://schemas.microsoft.com/office/drawing/2014/main" id="{7FBE168F-34CB-E142-8E66-8A532422B5C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00508" y="2054225"/>
            <a:ext cx="5090430" cy="39675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Lägg till text</a:t>
            </a:r>
          </a:p>
        </p:txBody>
      </p:sp>
      <p:sp>
        <p:nvSpPr>
          <p:cNvPr id="13" name="Platshållare för innehåll 4">
            <a:extLst>
              <a:ext uri="{FF2B5EF4-FFF2-40B4-BE49-F238E27FC236}">
                <a16:creationId xmlns:a16="http://schemas.microsoft.com/office/drawing/2014/main" id="{FD28411D-9A14-8A4A-8C68-0BE129A2730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8780" y="2054225"/>
            <a:ext cx="5090430" cy="39675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36396608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en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5328" y="728663"/>
            <a:ext cx="10834835" cy="1325563"/>
          </a:xfrm>
        </p:spPr>
        <p:txBody>
          <a:bodyPr>
            <a:noAutofit/>
          </a:bodyPr>
          <a:lstStyle>
            <a:lvl1pPr>
              <a:defRPr sz="4500"/>
            </a:lvl1pPr>
          </a:lstStyle>
          <a:p>
            <a:r>
              <a:rPr lang="sv-SE" dirty="0"/>
              <a:t>Lägg till text</a:t>
            </a:r>
          </a:p>
        </p:txBody>
      </p:sp>
      <p:sp>
        <p:nvSpPr>
          <p:cNvPr id="5" name="Platshållare för datum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048A1-D41C-4442-8DD3-FD5E3057BAF5}" type="datetime1">
              <a:rPr lang="sv-SE"/>
              <a:pPr>
                <a:defRPr/>
              </a:pPr>
              <a:t>2020-10-26</a:t>
            </a:fld>
            <a:endParaRPr lang="sv-SE"/>
          </a:p>
        </p:txBody>
      </p:sp>
      <p:sp>
        <p:nvSpPr>
          <p:cNvPr id="6" name="Platshållare för sidfot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726EFC91-C040-42B2-A002-ADAC14D733D8}" type="slidenum">
              <a:rPr lang="sv-SE" altLang="sv-SE"/>
              <a:pPr/>
              <a:t>‹#›</a:t>
            </a:fld>
            <a:endParaRPr lang="sv-SE" altLang="sv-SE"/>
          </a:p>
        </p:txBody>
      </p:sp>
      <p:pic>
        <p:nvPicPr>
          <p:cNvPr id="8" name="Bildobjekt 6">
            <a:extLst>
              <a:ext uri="{FF2B5EF4-FFF2-40B4-BE49-F238E27FC236}">
                <a16:creationId xmlns:a16="http://schemas.microsoft.com/office/drawing/2014/main" id="{251294A0-8657-DF4A-8943-335A12DE7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688" y="392113"/>
            <a:ext cx="33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A81DA585-8D81-A34F-B92E-EFA4E9D9BA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5328" y="2054225"/>
            <a:ext cx="10834834" cy="3967597"/>
          </a:xfrm>
        </p:spPr>
        <p:txBody>
          <a:bodyPr numCol="1" spcCol="720000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sv-SE" noProof="0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41790665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5328" y="728663"/>
            <a:ext cx="10834835" cy="1325563"/>
          </a:xfrm>
        </p:spPr>
        <p:txBody>
          <a:bodyPr>
            <a:noAutofit/>
          </a:bodyPr>
          <a:lstStyle>
            <a:lvl1pPr>
              <a:defRPr sz="4500"/>
            </a:lvl1pPr>
          </a:lstStyle>
          <a:p>
            <a:pPr lvl="0"/>
            <a:r>
              <a:rPr lang="sv-SE" dirty="0"/>
              <a:t>Lägg till text</a:t>
            </a:r>
          </a:p>
        </p:txBody>
      </p:sp>
      <p:sp>
        <p:nvSpPr>
          <p:cNvPr id="5" name="Platshållare för datum 6"/>
          <p:cNvSpPr>
            <a:spLocks noGrp="1"/>
          </p:cNvSpPr>
          <p:nvPr>
            <p:ph type="dt" sz="half" idx="15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fld id="{5A8048A1-D41C-4442-8DD3-FD5E3057BAF5}" type="datetime1">
              <a:rPr lang="sv-SE"/>
              <a:pPr>
                <a:defRPr/>
              </a:pPr>
              <a:t>2020-10-26</a:t>
            </a:fld>
            <a:endParaRPr lang="sv-SE"/>
          </a:p>
        </p:txBody>
      </p:sp>
      <p:sp>
        <p:nvSpPr>
          <p:cNvPr id="6" name="Platshållare för sidfot 7"/>
          <p:cNvSpPr>
            <a:spLocks noGrp="1"/>
          </p:cNvSpPr>
          <p:nvPr>
            <p:ph type="ftr" sz="quarter" idx="16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8"/>
          <p:cNvSpPr>
            <a:spLocks noGrp="1"/>
          </p:cNvSpPr>
          <p:nvPr>
            <p:ph type="sldNum" sz="quarter" idx="17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fld id="{726EFC91-C040-42B2-A002-ADAC14D733D8}" type="slidenum">
              <a:rPr lang="sv-SE" altLang="sv-SE"/>
              <a:pPr/>
              <a:t>‹#›</a:t>
            </a:fld>
            <a:endParaRPr lang="sv-SE" altLang="sv-SE"/>
          </a:p>
        </p:txBody>
      </p:sp>
      <p:pic>
        <p:nvPicPr>
          <p:cNvPr id="8" name="Bildobjekt 6">
            <a:extLst>
              <a:ext uri="{FF2B5EF4-FFF2-40B4-BE49-F238E27FC236}">
                <a16:creationId xmlns:a16="http://schemas.microsoft.com/office/drawing/2014/main" id="{2DA1E798-926B-3D4B-901C-523C7347D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688" y="392113"/>
            <a:ext cx="33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FA2F06D9-C4C1-054F-A71F-4C249874FC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5328" y="2054225"/>
            <a:ext cx="10834834" cy="3967597"/>
          </a:xfrm>
        </p:spPr>
        <p:txBody>
          <a:bodyPr numCol="2" spcCol="720000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sv-SE" noProof="0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9231681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02245" y="728663"/>
            <a:ext cx="10857918" cy="5400675"/>
          </a:xfrm>
        </p:spPr>
        <p:txBody>
          <a:bodyPr/>
          <a:lstStyle/>
          <a:p>
            <a:pPr lvl="0"/>
            <a:r>
              <a:rPr lang="sv-SE" dirty="0"/>
              <a:t>Lägg till text</a:t>
            </a:r>
          </a:p>
        </p:txBody>
      </p:sp>
      <p:sp>
        <p:nvSpPr>
          <p:cNvPr id="4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0AD09-22F3-404A-A6FE-88E77B80C656}" type="datetime1">
              <a:rPr lang="sv-SE"/>
              <a:pPr>
                <a:defRPr/>
              </a:pPr>
              <a:t>2020-10-26</a:t>
            </a:fld>
            <a:endParaRPr lang="sv-SE"/>
          </a:p>
        </p:txBody>
      </p:sp>
      <p:sp>
        <p:nvSpPr>
          <p:cNvPr id="5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6FE8F-E296-46B5-8F76-BF720E9AE0B3}" type="slidenum">
              <a:rPr lang="sv-SE" altLang="sv-SE"/>
              <a:pPr/>
              <a:t>‹#›</a:t>
            </a:fld>
            <a:endParaRPr lang="sv-SE" alt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2C25D71-91EB-ED40-8311-3819D94B3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688" y="392113"/>
            <a:ext cx="33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5455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skärmsbild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sv-SE" noProof="0" dirty="0"/>
              <a:t>Lägg till bildbakgrund</a:t>
            </a:r>
          </a:p>
        </p:txBody>
      </p:sp>
      <p:sp>
        <p:nvSpPr>
          <p:cNvPr id="10" name="Rubrik 9"/>
          <p:cNvSpPr>
            <a:spLocks noGrp="1"/>
          </p:cNvSpPr>
          <p:nvPr>
            <p:ph type="title" hasCustomPrompt="1"/>
          </p:nvPr>
        </p:nvSpPr>
        <p:spPr>
          <a:xfrm>
            <a:off x="593000" y="3428999"/>
            <a:ext cx="9232037" cy="2528771"/>
          </a:xfrm>
        </p:spPr>
        <p:txBody>
          <a:bodyPr anchor="t">
            <a:noAutofit/>
          </a:bodyPr>
          <a:lstStyle>
            <a:lvl1pPr>
              <a:defRPr sz="4500"/>
            </a:lvl1pPr>
          </a:lstStyle>
          <a:p>
            <a:pPr lvl="0"/>
            <a:r>
              <a:rPr lang="sv-SE" dirty="0"/>
              <a:t>Lägg till text</a:t>
            </a:r>
          </a:p>
        </p:txBody>
      </p:sp>
      <p:sp>
        <p:nvSpPr>
          <p:cNvPr id="5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D69C3-67E6-424C-A9B3-1EEDA663B0A0}" type="datetime1">
              <a:rPr lang="sv-SE"/>
              <a:pPr>
                <a:defRPr/>
              </a:pPr>
              <a:t>2020-10-26</a:t>
            </a:fld>
            <a:endParaRPr lang="sv-SE"/>
          </a:p>
        </p:txBody>
      </p:sp>
      <p:sp>
        <p:nvSpPr>
          <p:cNvPr id="7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E1372E2-7FE8-4663-B3CA-160E882850B2}" type="slidenum">
              <a:rPr lang="sv-SE" altLang="sv-SE"/>
              <a:pPr/>
              <a:t>‹#›</a:t>
            </a:fld>
            <a:endParaRPr lang="sv-SE" altLang="sv-SE"/>
          </a:p>
        </p:txBody>
      </p:sp>
      <p:pic>
        <p:nvPicPr>
          <p:cNvPr id="11" name="Bildobjekt 6">
            <a:extLst>
              <a:ext uri="{FF2B5EF4-FFF2-40B4-BE49-F238E27FC236}">
                <a16:creationId xmlns:a16="http://schemas.microsoft.com/office/drawing/2014/main" id="{95335CE0-B6DE-3B4B-97C8-43DCA203E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688" y="392113"/>
            <a:ext cx="33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990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en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163" y="377825"/>
            <a:ext cx="33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5328" y="728663"/>
            <a:ext cx="10834834" cy="1325563"/>
          </a:xfrm>
        </p:spPr>
        <p:txBody>
          <a:bodyPr>
            <a:noAutofit/>
          </a:bodyPr>
          <a:lstStyle>
            <a:lvl1pPr>
              <a:defRPr sz="4500"/>
            </a:lvl1pPr>
          </a:lstStyle>
          <a:p>
            <a:pPr lvl="0"/>
            <a:r>
              <a:rPr lang="sv-SE" noProof="0" dirty="0"/>
              <a:t>Lägg till text</a:t>
            </a:r>
          </a:p>
        </p:txBody>
      </p:sp>
      <p:sp>
        <p:nvSpPr>
          <p:cNvPr id="17" name="Platshållare för text 4"/>
          <p:cNvSpPr>
            <a:spLocks noGrp="1"/>
          </p:cNvSpPr>
          <p:nvPr>
            <p:ph type="body" sz="quarter" idx="14" hasCustomPrompt="1"/>
          </p:nvPr>
        </p:nvSpPr>
        <p:spPr>
          <a:xfrm>
            <a:off x="625328" y="2054225"/>
            <a:ext cx="10834834" cy="3967597"/>
          </a:xfrm>
        </p:spPr>
        <p:txBody>
          <a:bodyPr numCol="1" spcCol="720000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sv-SE" noProof="0" dirty="0"/>
              <a:t>Lägg till text</a:t>
            </a:r>
          </a:p>
        </p:txBody>
      </p:sp>
      <p:sp>
        <p:nvSpPr>
          <p:cNvPr id="5" name="Platshållare för datum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048A1-D41C-4442-8DD3-FD5E3057BAF5}" type="datetime1">
              <a:rPr lang="sv-SE"/>
              <a:pPr>
                <a:defRPr/>
              </a:pPr>
              <a:t>2020-10-26</a:t>
            </a:fld>
            <a:endParaRPr lang="sv-SE"/>
          </a:p>
        </p:txBody>
      </p:sp>
      <p:sp>
        <p:nvSpPr>
          <p:cNvPr id="6" name="Platshållare för sidfot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726EFC91-C040-42B2-A002-ADAC14D733D8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8959731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/>
          <p:cNvSpPr>
            <a:spLocks noGrp="1"/>
          </p:cNvSpPr>
          <p:nvPr>
            <p:ph type="title" hasCustomPrompt="1"/>
          </p:nvPr>
        </p:nvSpPr>
        <p:spPr>
          <a:xfrm>
            <a:off x="593001" y="3428999"/>
            <a:ext cx="9232037" cy="2528771"/>
          </a:xfrm>
        </p:spPr>
        <p:txBody>
          <a:bodyPr anchor="t">
            <a:noAutofit/>
          </a:bodyPr>
          <a:lstStyle>
            <a:lvl1pPr>
              <a:defRPr sz="4500"/>
            </a:lvl1pPr>
          </a:lstStyle>
          <a:p>
            <a:pPr lvl="0"/>
            <a:r>
              <a:rPr lang="sv-SE" dirty="0"/>
              <a:t>Lägg till text</a:t>
            </a:r>
          </a:p>
        </p:txBody>
      </p:sp>
      <p:sp>
        <p:nvSpPr>
          <p:cNvPr id="4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511D9-E95C-400E-B9B4-8D75F3715235}" type="datetime1">
              <a:rPr lang="sv-SE"/>
              <a:pPr>
                <a:defRPr/>
              </a:pPr>
              <a:t>2020-10-26</a:t>
            </a:fld>
            <a:endParaRPr lang="sv-SE"/>
          </a:p>
        </p:txBody>
      </p:sp>
      <p:sp>
        <p:nvSpPr>
          <p:cNvPr id="5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2C4FC-5368-4A1A-907C-0B5C8FE45B28}" type="slidenum">
              <a:rPr lang="sv-SE" altLang="sv-SE"/>
              <a:pPr/>
              <a:t>‹#›</a:t>
            </a:fld>
            <a:endParaRPr lang="sv-SE" alt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42563B1-0C06-F34E-958E-B9D5995C0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688" y="392113"/>
            <a:ext cx="33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1513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ed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ak 4"/>
          <p:cNvCxnSpPr>
            <a:cxnSpLocks/>
          </p:cNvCxnSpPr>
          <p:nvPr/>
        </p:nvCxnSpPr>
        <p:spPr>
          <a:xfrm>
            <a:off x="7805738" y="1501775"/>
            <a:ext cx="0" cy="29178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ubrik 11"/>
          <p:cNvSpPr>
            <a:spLocks noGrp="1"/>
          </p:cNvSpPr>
          <p:nvPr>
            <p:ph type="title" hasCustomPrompt="1"/>
          </p:nvPr>
        </p:nvSpPr>
        <p:spPr>
          <a:xfrm>
            <a:off x="602233" y="728663"/>
            <a:ext cx="6495480" cy="1325563"/>
          </a:xfrm>
        </p:spPr>
        <p:txBody>
          <a:bodyPr>
            <a:noAutofit/>
          </a:bodyPr>
          <a:lstStyle>
            <a:lvl1pPr>
              <a:defRPr sz="4500"/>
            </a:lvl1pPr>
          </a:lstStyle>
          <a:p>
            <a:pPr lvl="0"/>
            <a:r>
              <a:rPr lang="sv-SE" dirty="0"/>
              <a:t>Lägg till text</a:t>
            </a:r>
          </a:p>
        </p:txBody>
      </p:sp>
      <p:sp>
        <p:nvSpPr>
          <p:cNvPr id="7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fld id="{D8C572BC-B389-4413-965F-212509CC4939}" type="datetime1">
              <a:rPr lang="sv-SE"/>
              <a:pPr>
                <a:defRPr/>
              </a:pPr>
              <a:t>2020-10-26</a:t>
            </a:fld>
            <a:endParaRPr lang="sv-SE"/>
          </a:p>
        </p:txBody>
      </p:sp>
      <p:sp>
        <p:nvSpPr>
          <p:cNvPr id="8" name="Platshållare för sidfot 5"/>
          <p:cNvSpPr>
            <a:spLocks noGrp="1"/>
          </p:cNvSpPr>
          <p:nvPr>
            <p:ph type="ftr" sz="quarter" idx="15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6"/>
          <p:cNvSpPr>
            <a:spLocks noGrp="1"/>
          </p:cNvSpPr>
          <p:nvPr>
            <p:ph type="sldNum" sz="quarter" idx="16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fld id="{8136FE57-F791-4C71-9778-7B420274B389}" type="slidenum">
              <a:rPr lang="sv-SE" altLang="sv-SE"/>
              <a:pPr/>
              <a:t>‹#›</a:t>
            </a:fld>
            <a:endParaRPr lang="sv-SE" altLang="sv-SE"/>
          </a:p>
        </p:txBody>
      </p:sp>
      <p:pic>
        <p:nvPicPr>
          <p:cNvPr id="10" name="Bildobjekt 6">
            <a:extLst>
              <a:ext uri="{FF2B5EF4-FFF2-40B4-BE49-F238E27FC236}">
                <a16:creationId xmlns:a16="http://schemas.microsoft.com/office/drawing/2014/main" id="{89B33029-C0D9-8A44-8A53-AECBF8E63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688" y="392113"/>
            <a:ext cx="33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latshållare för text 3"/>
          <p:cNvSpPr>
            <a:spLocks noGrp="1"/>
          </p:cNvSpPr>
          <p:nvPr>
            <p:ph type="body" sz="half" idx="13" hasCustomPrompt="1"/>
          </p:nvPr>
        </p:nvSpPr>
        <p:spPr>
          <a:xfrm>
            <a:off x="611477" y="2054227"/>
            <a:ext cx="4487565" cy="3814762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5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noProof="0" dirty="0"/>
              <a:t>Lägg till text</a:t>
            </a:r>
          </a:p>
        </p:txBody>
      </p:sp>
      <p:sp>
        <p:nvSpPr>
          <p:cNvPr id="14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999417" y="1501884"/>
            <a:ext cx="3460745" cy="435916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25657193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6"/>
          <p:cNvSpPr>
            <a:spLocks noGrp="1"/>
          </p:cNvSpPr>
          <p:nvPr>
            <p:ph type="pic" sz="quarter" idx="13" hasCustomPrompt="1"/>
          </p:nvPr>
        </p:nvSpPr>
        <p:spPr>
          <a:xfrm>
            <a:off x="731519" y="1146790"/>
            <a:ext cx="3456306" cy="4561860"/>
          </a:xfrm>
        </p:spPr>
        <p:txBody>
          <a:bodyPr rtlCol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sv-SE" noProof="0" dirty="0"/>
              <a:t>Lägg till bild</a:t>
            </a:r>
          </a:p>
        </p:txBody>
      </p:sp>
      <p:sp>
        <p:nvSpPr>
          <p:cNvPr id="9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4361410" y="1146790"/>
            <a:ext cx="3456306" cy="4561860"/>
          </a:xfrm>
        </p:spPr>
        <p:txBody>
          <a:bodyPr rtlCol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sv-SE" noProof="0" dirty="0"/>
              <a:t>Lägg till bild</a:t>
            </a:r>
          </a:p>
        </p:txBody>
      </p:sp>
      <p:sp>
        <p:nvSpPr>
          <p:cNvPr id="10" name="Platshållare för bild 6"/>
          <p:cNvSpPr>
            <a:spLocks noGrp="1"/>
          </p:cNvSpPr>
          <p:nvPr>
            <p:ph type="pic" sz="quarter" idx="15" hasCustomPrompt="1"/>
          </p:nvPr>
        </p:nvSpPr>
        <p:spPr>
          <a:xfrm>
            <a:off x="8005156" y="1146790"/>
            <a:ext cx="3456306" cy="4561860"/>
          </a:xfrm>
        </p:spPr>
        <p:txBody>
          <a:bodyPr rtlCol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sv-SE" noProof="0" dirty="0"/>
              <a:t>Lägg till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6" hasCustomPrompt="1"/>
          </p:nvPr>
        </p:nvSpPr>
        <p:spPr>
          <a:xfrm>
            <a:off x="639478" y="5818909"/>
            <a:ext cx="3455987" cy="310429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sv-SE" dirty="0"/>
              <a:t>Lägg till text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7" hasCustomPrompt="1"/>
          </p:nvPr>
        </p:nvSpPr>
        <p:spPr>
          <a:xfrm>
            <a:off x="4278028" y="5818909"/>
            <a:ext cx="3455987" cy="310429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sv-SE" dirty="0"/>
              <a:t>Lägg till text</a:t>
            </a:r>
          </a:p>
        </p:txBody>
      </p:sp>
      <p:sp>
        <p:nvSpPr>
          <p:cNvPr id="14" name="Platshållare för text 11"/>
          <p:cNvSpPr>
            <a:spLocks noGrp="1"/>
          </p:cNvSpPr>
          <p:nvPr>
            <p:ph type="body" sz="quarter" idx="18" hasCustomPrompt="1"/>
          </p:nvPr>
        </p:nvSpPr>
        <p:spPr>
          <a:xfrm>
            <a:off x="7907919" y="5846618"/>
            <a:ext cx="3455987" cy="310429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sv-SE" dirty="0"/>
              <a:t>Lägg till text</a:t>
            </a:r>
          </a:p>
        </p:txBody>
      </p:sp>
      <p:sp>
        <p:nvSpPr>
          <p:cNvPr id="15" name="Platshållare för datum 1"/>
          <p:cNvSpPr>
            <a:spLocks noGrp="1"/>
          </p:cNvSpPr>
          <p:nvPr>
            <p:ph type="dt" sz="half" idx="19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fld id="{4317FDE7-BA22-4F1B-81BA-E5D0A4E2DC4A}" type="datetime1">
              <a:rPr lang="sv-SE"/>
              <a:pPr>
                <a:defRPr/>
              </a:pPr>
              <a:t>2020-10-26</a:t>
            </a:fld>
            <a:endParaRPr lang="sv-SE"/>
          </a:p>
        </p:txBody>
      </p:sp>
      <p:sp>
        <p:nvSpPr>
          <p:cNvPr id="16" name="Platshållare för sidfot 2"/>
          <p:cNvSpPr>
            <a:spLocks noGrp="1"/>
          </p:cNvSpPr>
          <p:nvPr>
            <p:ph type="ftr" sz="quarter" idx="20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7" name="Platshållare för bildnummer 3"/>
          <p:cNvSpPr>
            <a:spLocks noGrp="1"/>
          </p:cNvSpPr>
          <p:nvPr>
            <p:ph type="sldNum" sz="quarter" idx="2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fld id="{3AD0A877-7841-4A20-9F6D-98E0128FC35F}" type="slidenum">
              <a:rPr lang="sv-SE" altLang="sv-SE"/>
              <a:pPr/>
              <a:t>‹#›</a:t>
            </a:fld>
            <a:endParaRPr lang="sv-SE" altLang="sv-SE"/>
          </a:p>
        </p:txBody>
      </p:sp>
      <p:pic>
        <p:nvPicPr>
          <p:cNvPr id="18" name="Bildobjekt 6">
            <a:extLst>
              <a:ext uri="{FF2B5EF4-FFF2-40B4-BE49-F238E27FC236}">
                <a16:creationId xmlns:a16="http://schemas.microsoft.com/office/drawing/2014/main" id="{F8F78BC9-F52F-8047-A52A-B63441CEE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688" y="392113"/>
            <a:ext cx="33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1209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02233" y="728662"/>
            <a:ext cx="5581080" cy="1328737"/>
          </a:xfrm>
        </p:spPr>
        <p:txBody>
          <a:bodyPr>
            <a:noAutofit/>
          </a:bodyPr>
          <a:lstStyle>
            <a:lvl1pPr>
              <a:defRPr sz="4500"/>
            </a:lvl1pPr>
          </a:lstStyle>
          <a:p>
            <a:r>
              <a:rPr lang="sv-SE" dirty="0"/>
              <a:t>Lägg till text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 hasCustomPrompt="1"/>
          </p:nvPr>
        </p:nvSpPr>
        <p:spPr>
          <a:xfrm>
            <a:off x="6938385" y="1111994"/>
            <a:ext cx="4508500" cy="4633734"/>
          </a:xfrm>
        </p:spPr>
        <p:txBody>
          <a:bodyPr rtlCol="0"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Lägg till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611470" y="2057399"/>
            <a:ext cx="4376736" cy="3811589"/>
          </a:xfrm>
        </p:spPr>
        <p:txBody>
          <a:bodyPr>
            <a:noAutofit/>
          </a:bodyPr>
          <a:lstStyle>
            <a:lvl1pPr marL="0" indent="0">
              <a:buNone/>
              <a:defRPr sz="25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Lägg till text</a:t>
            </a:r>
          </a:p>
        </p:txBody>
      </p:sp>
      <p:sp>
        <p:nvSpPr>
          <p:cNvPr id="6" name="Platshållare för datum 10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fld id="{BA622C02-97F9-451E-99C5-24BB5E89CBB3}" type="datetime1">
              <a:rPr lang="sv-SE"/>
              <a:pPr>
                <a:defRPr/>
              </a:pPr>
              <a:t>2020-10-26</a:t>
            </a:fld>
            <a:endParaRPr lang="sv-SE" dirty="0"/>
          </a:p>
        </p:txBody>
      </p:sp>
      <p:sp>
        <p:nvSpPr>
          <p:cNvPr id="7" name="Platshållare för sidfot 11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12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fld id="{86E151AD-F2C7-4F17-9D2F-C209314F4614}" type="slidenum">
              <a:rPr lang="sv-SE" altLang="sv-SE"/>
              <a:pPr/>
              <a:t>‹#›</a:t>
            </a:fld>
            <a:endParaRPr lang="sv-SE" altLang="sv-SE"/>
          </a:p>
        </p:txBody>
      </p:sp>
      <p:pic>
        <p:nvPicPr>
          <p:cNvPr id="9" name="Bildobjekt 6">
            <a:extLst>
              <a:ext uri="{FF2B5EF4-FFF2-40B4-BE49-F238E27FC236}">
                <a16:creationId xmlns:a16="http://schemas.microsoft.com/office/drawing/2014/main" id="{34607AC8-FD72-DD45-9894-6D8DD2B52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688" y="392113"/>
            <a:ext cx="33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2118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ed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02233" y="728662"/>
            <a:ext cx="5581080" cy="1328737"/>
          </a:xfrm>
        </p:spPr>
        <p:txBody>
          <a:bodyPr>
            <a:noAutofit/>
          </a:bodyPr>
          <a:lstStyle>
            <a:lvl1pPr>
              <a:defRPr sz="4500"/>
            </a:lvl1pPr>
          </a:lstStyle>
          <a:p>
            <a:r>
              <a:rPr lang="sv-SE" dirty="0"/>
              <a:t>Lägg till text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sz="half" idx="13" hasCustomPrompt="1"/>
          </p:nvPr>
        </p:nvSpPr>
        <p:spPr>
          <a:xfrm>
            <a:off x="6919913" y="1111993"/>
            <a:ext cx="4545012" cy="463373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lvl="0"/>
            <a:r>
              <a:rPr lang="sv-SE" dirty="0"/>
              <a:t>Lägg till objekt</a:t>
            </a:r>
          </a:p>
        </p:txBody>
      </p:sp>
      <p:sp>
        <p:nvSpPr>
          <p:cNvPr id="6" name="Platshållare för datum 10"/>
          <p:cNvSpPr>
            <a:spLocks noGrp="1"/>
          </p:cNvSpPr>
          <p:nvPr>
            <p:ph type="dt" sz="half" idx="14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fld id="{8DF48B11-8B24-47BC-8957-E3C1426F3CFD}" type="datetime1">
              <a:rPr lang="sv-SE"/>
              <a:pPr>
                <a:defRPr/>
              </a:pPr>
              <a:t>2020-10-26</a:t>
            </a:fld>
            <a:endParaRPr lang="sv-SE" dirty="0"/>
          </a:p>
        </p:txBody>
      </p:sp>
      <p:sp>
        <p:nvSpPr>
          <p:cNvPr id="7" name="Platshållare för sidfot 11"/>
          <p:cNvSpPr>
            <a:spLocks noGrp="1"/>
          </p:cNvSpPr>
          <p:nvPr>
            <p:ph type="ftr" sz="quarter" idx="15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12"/>
          <p:cNvSpPr>
            <a:spLocks noGrp="1"/>
          </p:cNvSpPr>
          <p:nvPr>
            <p:ph type="sldNum" sz="quarter" idx="16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fld id="{A4094504-A1DC-4F43-A00F-FE492FBB8E37}" type="slidenum">
              <a:rPr lang="sv-SE" altLang="sv-SE"/>
              <a:pPr/>
              <a:t>‹#›</a:t>
            </a:fld>
            <a:endParaRPr lang="sv-SE" altLang="sv-SE"/>
          </a:p>
        </p:txBody>
      </p:sp>
      <p:pic>
        <p:nvPicPr>
          <p:cNvPr id="10" name="Bildobjekt 6">
            <a:extLst>
              <a:ext uri="{FF2B5EF4-FFF2-40B4-BE49-F238E27FC236}">
                <a16:creationId xmlns:a16="http://schemas.microsoft.com/office/drawing/2014/main" id="{874A3AF8-8D0A-4246-8D51-FFCC1BB64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688" y="392113"/>
            <a:ext cx="33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94978E2C-3311-BC4F-BE2A-01619BFF00F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11470" y="2057399"/>
            <a:ext cx="4376736" cy="3811589"/>
          </a:xfrm>
        </p:spPr>
        <p:txBody>
          <a:bodyPr>
            <a:noAutofit/>
          </a:bodyPr>
          <a:lstStyle>
            <a:lvl1pPr marL="0" indent="0">
              <a:buNone/>
              <a:defRPr sz="25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20050237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8119" y="728662"/>
            <a:ext cx="4492044" cy="1328737"/>
          </a:xfrm>
        </p:spPr>
        <p:txBody>
          <a:bodyPr>
            <a:noAutofit/>
          </a:bodyPr>
          <a:lstStyle>
            <a:lvl1pPr>
              <a:defRPr sz="4500"/>
            </a:lvl1pPr>
          </a:lstStyle>
          <a:p>
            <a:r>
              <a:rPr lang="sv-SE" dirty="0"/>
              <a:t>Lägg till text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 hasCustomPrompt="1"/>
          </p:nvPr>
        </p:nvSpPr>
        <p:spPr>
          <a:xfrm>
            <a:off x="722313" y="1111994"/>
            <a:ext cx="4545012" cy="4633734"/>
          </a:xfrm>
        </p:spPr>
        <p:txBody>
          <a:bodyPr rtlCol="0"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Lägg till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6986591" y="2054227"/>
            <a:ext cx="4492045" cy="3814762"/>
          </a:xfrm>
        </p:spPr>
        <p:txBody>
          <a:bodyPr>
            <a:noAutofit/>
          </a:bodyPr>
          <a:lstStyle>
            <a:lvl1pPr marL="0" indent="0">
              <a:buNone/>
              <a:defRPr sz="25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Lägg till text</a:t>
            </a:r>
          </a:p>
        </p:txBody>
      </p:sp>
      <p:sp>
        <p:nvSpPr>
          <p:cNvPr id="6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fld id="{20805127-BF3D-47F4-A4AB-BB7169BA7F35}" type="datetime1">
              <a:rPr lang="sv-SE"/>
              <a:pPr>
                <a:defRPr/>
              </a:pPr>
              <a:t>2020-10-26</a:t>
            </a:fld>
            <a:endParaRPr lang="sv-SE" dirty="0"/>
          </a:p>
        </p:txBody>
      </p:sp>
      <p:sp>
        <p:nvSpPr>
          <p:cNvPr id="7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fld id="{FD6D9B7C-71CC-4704-92EC-2C4D80571CB1}" type="slidenum">
              <a:rPr lang="sv-SE" altLang="sv-SE"/>
              <a:pPr/>
              <a:t>‹#›</a:t>
            </a:fld>
            <a:endParaRPr lang="sv-SE" altLang="sv-SE"/>
          </a:p>
        </p:txBody>
      </p:sp>
      <p:pic>
        <p:nvPicPr>
          <p:cNvPr id="9" name="Bildobjekt 6">
            <a:extLst>
              <a:ext uri="{FF2B5EF4-FFF2-40B4-BE49-F238E27FC236}">
                <a16:creationId xmlns:a16="http://schemas.microsoft.com/office/drawing/2014/main" id="{AA13B346-A707-CF45-8E13-D4F0C012A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688" y="392113"/>
            <a:ext cx="33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6582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kt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8119" y="728662"/>
            <a:ext cx="4492044" cy="1328737"/>
          </a:xfrm>
        </p:spPr>
        <p:txBody>
          <a:bodyPr>
            <a:noAutofit/>
          </a:bodyPr>
          <a:lstStyle>
            <a:lvl1pPr>
              <a:defRPr sz="4500"/>
            </a:lvl1pPr>
          </a:lstStyle>
          <a:p>
            <a:r>
              <a:rPr lang="sv-SE" dirty="0"/>
              <a:t>Lägg till text</a:t>
            </a:r>
          </a:p>
        </p:txBody>
      </p:sp>
      <p:sp>
        <p:nvSpPr>
          <p:cNvPr id="12" name="Platshållare för innehåll 2"/>
          <p:cNvSpPr>
            <a:spLocks noGrp="1"/>
          </p:cNvSpPr>
          <p:nvPr>
            <p:ph sz="half" idx="13" hasCustomPrompt="1"/>
          </p:nvPr>
        </p:nvSpPr>
        <p:spPr>
          <a:xfrm>
            <a:off x="722313" y="1111993"/>
            <a:ext cx="4545012" cy="463373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lvl="0"/>
            <a:r>
              <a:rPr lang="sv-SE" dirty="0"/>
              <a:t>Lägg till objekt</a:t>
            </a:r>
          </a:p>
        </p:txBody>
      </p:sp>
      <p:sp>
        <p:nvSpPr>
          <p:cNvPr id="6" name="Platshållare för datum 7"/>
          <p:cNvSpPr>
            <a:spLocks noGrp="1"/>
          </p:cNvSpPr>
          <p:nvPr>
            <p:ph type="dt" sz="half" idx="14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fld id="{6EF83DAD-0BB6-4301-8E63-390DF186E499}" type="datetime1">
              <a:rPr lang="sv-SE"/>
              <a:pPr>
                <a:defRPr/>
              </a:pPr>
              <a:t>2020-10-26</a:t>
            </a:fld>
            <a:endParaRPr lang="sv-SE" dirty="0"/>
          </a:p>
        </p:txBody>
      </p:sp>
      <p:sp>
        <p:nvSpPr>
          <p:cNvPr id="7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fld id="{2F8730AC-B527-4FEF-9CBE-D03DF38EE672}" type="slidenum">
              <a:rPr lang="sv-SE" altLang="sv-SE"/>
              <a:pPr/>
              <a:t>‹#›</a:t>
            </a:fld>
            <a:endParaRPr lang="sv-SE" altLang="sv-SE"/>
          </a:p>
        </p:txBody>
      </p:sp>
      <p:pic>
        <p:nvPicPr>
          <p:cNvPr id="9" name="Bildobjekt 6">
            <a:extLst>
              <a:ext uri="{FF2B5EF4-FFF2-40B4-BE49-F238E27FC236}">
                <a16:creationId xmlns:a16="http://schemas.microsoft.com/office/drawing/2014/main" id="{2D69BB19-45AB-B54E-899B-F14FB8559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688" y="392113"/>
            <a:ext cx="33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30B6932A-7B36-AB44-A142-7CF7BF599B9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986591" y="2054227"/>
            <a:ext cx="4492045" cy="3814762"/>
          </a:xfrm>
        </p:spPr>
        <p:txBody>
          <a:bodyPr>
            <a:noAutofit/>
          </a:bodyPr>
          <a:lstStyle>
            <a:lvl1pPr marL="0" indent="0">
              <a:buNone/>
              <a:defRPr sz="25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17783510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8BE79-096C-47A5-9345-FA2B0A22B601}" type="datetime1">
              <a:rPr lang="sv-SE"/>
              <a:pPr>
                <a:defRPr/>
              </a:pPr>
              <a:t>2020-10-26</a:t>
            </a:fld>
            <a:endParaRPr lang="sv-SE"/>
          </a:p>
        </p:txBody>
      </p:sp>
      <p:sp>
        <p:nvSpPr>
          <p:cNvPr id="4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3B8EC-0C4D-4599-9CF8-C8114385AE93}" type="slidenum">
              <a:rPr lang="sv-SE" altLang="sv-SE"/>
              <a:pPr/>
              <a:t>‹#›</a:t>
            </a:fld>
            <a:endParaRPr lang="sv-SE" altLang="sv-SE"/>
          </a:p>
        </p:txBody>
      </p:sp>
      <p:pic>
        <p:nvPicPr>
          <p:cNvPr id="6" name="Bildobjekt 6">
            <a:extLst>
              <a:ext uri="{FF2B5EF4-FFF2-40B4-BE49-F238E27FC236}">
                <a16:creationId xmlns:a16="http://schemas.microsoft.com/office/drawing/2014/main" id="{7AC5E083-4FAA-C342-8BBC-6FC4763FE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688" y="392113"/>
            <a:ext cx="33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1310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6">
            <a:extLst>
              <a:ext uri="{FF2B5EF4-FFF2-40B4-BE49-F238E27FC236}">
                <a16:creationId xmlns:a16="http://schemas.microsoft.com/office/drawing/2014/main" id="{6028451A-7D12-BF47-8E94-2995D8C92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688" y="392113"/>
            <a:ext cx="33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ubrik 4">
            <a:extLst>
              <a:ext uri="{FF2B5EF4-FFF2-40B4-BE49-F238E27FC236}">
                <a16:creationId xmlns:a16="http://schemas.microsoft.com/office/drawing/2014/main" id="{BAAADC05-016E-FE4A-8A6C-9FE4ECD874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393" y="4197350"/>
            <a:ext cx="6194425" cy="1836738"/>
          </a:xfrm>
        </p:spPr>
        <p:txBody>
          <a:bodyPr/>
          <a:lstStyle>
            <a:lvl1pPr eaLnBrk="1" hangingPunct="1">
              <a:lnSpc>
                <a:spcPts val="6800"/>
              </a:lnSpc>
              <a:defRPr sz="5800"/>
            </a:lvl1pPr>
          </a:lstStyle>
          <a:p>
            <a:pPr eaLnBrk="1" hangingPunct="1">
              <a:lnSpc>
                <a:spcPts val="6800"/>
              </a:lnSpc>
            </a:pPr>
            <a:r>
              <a:rPr lang="sv-SE" altLang="sv-SE" sz="5800" dirty="0">
                <a:solidFill>
                  <a:schemeClr val="tx2"/>
                </a:solidFill>
                <a:latin typeface="Mabry Medium"/>
              </a:rPr>
              <a:t>Tack!</a:t>
            </a:r>
            <a:br>
              <a:rPr lang="sv-SE" altLang="sv-SE" sz="5800" dirty="0">
                <a:solidFill>
                  <a:schemeClr val="tx2"/>
                </a:solidFill>
                <a:latin typeface="Mabry Medium"/>
              </a:rPr>
            </a:br>
            <a:r>
              <a:rPr lang="sv-SE" altLang="sv-SE" sz="5800" dirty="0">
                <a:solidFill>
                  <a:schemeClr val="tx2"/>
                </a:solidFill>
                <a:latin typeface="Mabry Medium"/>
              </a:rPr>
              <a:t>Frågor på det? 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79837" y="912758"/>
            <a:ext cx="3919390" cy="39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512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A18B62F8-A850-614E-895D-5DB8EA8AE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2071688"/>
            <a:ext cx="41179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A79C830F-C2E4-BC46-8440-55077256CE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66376" y="6313101"/>
            <a:ext cx="2118233" cy="346507"/>
          </a:xfrm>
        </p:spPr>
        <p:txBody>
          <a:bodyPr anchor="ctr">
            <a:noAutofit/>
          </a:bodyPr>
          <a:lstStyle>
            <a:lvl1pPr marL="0" indent="0" algn="r">
              <a:buNone/>
              <a:defRPr sz="900">
                <a:solidFill>
                  <a:schemeClr val="tx2"/>
                </a:solidFill>
                <a:latin typeface="Apercu Mono" panose="02010509040000040003" pitchFamily="49" charset="0"/>
              </a:defRPr>
            </a:lvl1pPr>
            <a:lvl2pPr>
              <a:defRPr sz="1500">
                <a:solidFill>
                  <a:schemeClr val="bg2"/>
                </a:solidFill>
                <a:latin typeface="Apercu Mono" panose="02010509040000040003" pitchFamily="49" charset="0"/>
              </a:defRPr>
            </a:lvl2pPr>
            <a:lvl3pPr>
              <a:defRPr sz="1500">
                <a:solidFill>
                  <a:schemeClr val="bg2"/>
                </a:solidFill>
                <a:latin typeface="Apercu Mono" panose="02010509040000040003" pitchFamily="49" charset="0"/>
              </a:defRPr>
            </a:lvl3pPr>
            <a:lvl4pPr>
              <a:defRPr sz="1500">
                <a:solidFill>
                  <a:schemeClr val="bg2"/>
                </a:solidFill>
                <a:latin typeface="Apercu Mono" panose="02010509040000040003" pitchFamily="49" charset="0"/>
              </a:defRPr>
            </a:lvl4pPr>
            <a:lvl5pPr>
              <a:defRPr sz="1500">
                <a:solidFill>
                  <a:schemeClr val="bg2"/>
                </a:solidFill>
                <a:latin typeface="Apercu Mono" panose="02010509040000040003" pitchFamily="49" charset="0"/>
              </a:defRPr>
            </a:lvl5pPr>
          </a:lstStyle>
          <a:p>
            <a:r>
              <a:rPr lang="sv-SE" dirty="0"/>
              <a:t>ID: XXXXXX</a:t>
            </a:r>
          </a:p>
        </p:txBody>
      </p:sp>
      <p:sp>
        <p:nvSpPr>
          <p:cNvPr id="13" name="Platshållare för text 3">
            <a:extLst>
              <a:ext uri="{FF2B5EF4-FFF2-40B4-BE49-F238E27FC236}">
                <a16:creationId xmlns:a16="http://schemas.microsoft.com/office/drawing/2014/main" id="{FBBD4DA6-E69B-8B43-B4AA-6AB31186D2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403" y="5541265"/>
            <a:ext cx="10845760" cy="346507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tx2"/>
                </a:solidFill>
                <a:latin typeface="Apercu Mono" panose="02010509040000040003" pitchFamily="49" charset="0"/>
              </a:defRPr>
            </a:lvl1pPr>
            <a:lvl2pPr>
              <a:defRPr sz="1500">
                <a:solidFill>
                  <a:schemeClr val="bg2"/>
                </a:solidFill>
                <a:latin typeface="Apercu Mono" panose="02010509040000040003" pitchFamily="49" charset="0"/>
              </a:defRPr>
            </a:lvl2pPr>
            <a:lvl3pPr>
              <a:defRPr sz="1500">
                <a:solidFill>
                  <a:schemeClr val="bg2"/>
                </a:solidFill>
                <a:latin typeface="Apercu Mono" panose="02010509040000040003" pitchFamily="49" charset="0"/>
              </a:defRPr>
            </a:lvl3pPr>
            <a:lvl4pPr>
              <a:defRPr sz="1500">
                <a:solidFill>
                  <a:schemeClr val="bg2"/>
                </a:solidFill>
                <a:latin typeface="Apercu Mono" panose="02010509040000040003" pitchFamily="49" charset="0"/>
              </a:defRPr>
            </a:lvl4pPr>
            <a:lvl5pPr>
              <a:defRPr sz="1500">
                <a:solidFill>
                  <a:schemeClr val="bg2"/>
                </a:solidFill>
                <a:latin typeface="Apercu Mono" panose="02010509040000040003" pitchFamily="49" charset="0"/>
              </a:defRPr>
            </a:lvl5pPr>
          </a:lstStyle>
          <a:p>
            <a:r>
              <a:rPr lang="sv-SE" dirty="0"/>
              <a:t>Avsändare, Namn Efternamn</a:t>
            </a:r>
          </a:p>
        </p:txBody>
      </p:sp>
      <p:sp>
        <p:nvSpPr>
          <p:cNvPr id="14" name="Rubrik 25">
            <a:extLst>
              <a:ext uri="{FF2B5EF4-FFF2-40B4-BE49-F238E27FC236}">
                <a16:creationId xmlns:a16="http://schemas.microsoft.com/office/drawing/2014/main" id="{262C7809-63E5-084C-A45F-C73E3F280A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683" y="3588761"/>
            <a:ext cx="10844480" cy="1925072"/>
          </a:xfrm>
        </p:spPr>
        <p:txBody>
          <a:bodyPr anchor="t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pPr lvl="0"/>
            <a:r>
              <a:rPr lang="sv-SE" noProof="0" dirty="0"/>
              <a:t>Lägg till text</a:t>
            </a:r>
          </a:p>
        </p:txBody>
      </p:sp>
      <p:sp>
        <p:nvSpPr>
          <p:cNvPr id="15" name="Platshållare för text 3">
            <a:extLst>
              <a:ext uri="{FF2B5EF4-FFF2-40B4-BE49-F238E27FC236}">
                <a16:creationId xmlns:a16="http://schemas.microsoft.com/office/drawing/2014/main" id="{DD951BDE-3248-D643-8069-109B3ABEB6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403" y="5907025"/>
            <a:ext cx="10845760" cy="346507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percu Mono" panose="02010509040000040003" pitchFamily="49" charset="0"/>
              </a:defRPr>
            </a:lvl1pPr>
            <a:lvl2pPr>
              <a:defRPr sz="1500">
                <a:solidFill>
                  <a:schemeClr val="bg2"/>
                </a:solidFill>
                <a:latin typeface="Apercu Mono" panose="02010509040000040003" pitchFamily="49" charset="0"/>
              </a:defRPr>
            </a:lvl2pPr>
            <a:lvl3pPr>
              <a:defRPr sz="1500">
                <a:solidFill>
                  <a:schemeClr val="bg2"/>
                </a:solidFill>
                <a:latin typeface="Apercu Mono" panose="02010509040000040003" pitchFamily="49" charset="0"/>
              </a:defRPr>
            </a:lvl3pPr>
            <a:lvl4pPr>
              <a:defRPr sz="1500">
                <a:solidFill>
                  <a:schemeClr val="bg2"/>
                </a:solidFill>
                <a:latin typeface="Apercu Mono" panose="02010509040000040003" pitchFamily="49" charset="0"/>
              </a:defRPr>
            </a:lvl4pPr>
            <a:lvl5pPr>
              <a:defRPr sz="1500">
                <a:solidFill>
                  <a:schemeClr val="bg2"/>
                </a:solidFill>
                <a:latin typeface="Apercu Mono" panose="02010509040000040003" pitchFamily="49" charset="0"/>
              </a:defRPr>
            </a:lvl5pPr>
          </a:lstStyle>
          <a:p>
            <a:r>
              <a:rPr lang="sv-SE" dirty="0"/>
              <a:t>Datum, Plats</a:t>
            </a:r>
          </a:p>
        </p:txBody>
      </p:sp>
    </p:spTree>
    <p:extLst>
      <p:ext uri="{BB962C8B-B14F-4D97-AF65-F5344CB8AC3E}">
        <p14:creationId xmlns:p14="http://schemas.microsoft.com/office/powerpoint/2010/main" val="3297137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163" y="377825"/>
            <a:ext cx="33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5328" y="728663"/>
            <a:ext cx="10834834" cy="1325563"/>
          </a:xfrm>
        </p:spPr>
        <p:txBody>
          <a:bodyPr>
            <a:noAutofit/>
          </a:bodyPr>
          <a:lstStyle>
            <a:lvl1pPr>
              <a:defRPr sz="4500"/>
            </a:lvl1pPr>
          </a:lstStyle>
          <a:p>
            <a:pPr lvl="0"/>
            <a:r>
              <a:rPr lang="sv-SE" noProof="0" dirty="0"/>
              <a:t>Lägg till text</a:t>
            </a:r>
          </a:p>
        </p:txBody>
      </p:sp>
      <p:sp>
        <p:nvSpPr>
          <p:cNvPr id="17" name="Platshållare för text 4"/>
          <p:cNvSpPr>
            <a:spLocks noGrp="1"/>
          </p:cNvSpPr>
          <p:nvPr>
            <p:ph type="body" sz="quarter" idx="14" hasCustomPrompt="1"/>
          </p:nvPr>
        </p:nvSpPr>
        <p:spPr>
          <a:xfrm>
            <a:off x="625328" y="2054225"/>
            <a:ext cx="10834834" cy="3967597"/>
          </a:xfrm>
        </p:spPr>
        <p:txBody>
          <a:bodyPr numCol="2" spcCol="720000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sv-SE" noProof="0" dirty="0"/>
              <a:t>Lägg till text</a:t>
            </a:r>
          </a:p>
        </p:txBody>
      </p:sp>
      <p:sp>
        <p:nvSpPr>
          <p:cNvPr id="5" name="Platshållare för datum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048A1-D41C-4442-8DD3-FD5E3057BAF5}" type="datetime1">
              <a:rPr lang="sv-SE"/>
              <a:pPr>
                <a:defRPr/>
              </a:pPr>
              <a:t>2020-10-26</a:t>
            </a:fld>
            <a:endParaRPr lang="sv-SE"/>
          </a:p>
        </p:txBody>
      </p:sp>
      <p:sp>
        <p:nvSpPr>
          <p:cNvPr id="6" name="Platshållare för sidfot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726EFC91-C040-42B2-A002-ADAC14D733D8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9250942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06857" y="728663"/>
            <a:ext cx="10853306" cy="1325563"/>
          </a:xfrm>
        </p:spPr>
        <p:txBody>
          <a:bodyPr>
            <a:noAutofit/>
          </a:bodyPr>
          <a:lstStyle>
            <a:lvl1pPr>
              <a:defRPr sz="4500"/>
            </a:lvl1pPr>
          </a:lstStyle>
          <a:p>
            <a:r>
              <a:rPr lang="sv-SE" dirty="0"/>
              <a:t>Lägg till text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fld id="{B18ACC84-CEC0-4AE9-8407-5D5CF6CA3737}" type="datetime1">
              <a:rPr lang="sv-SE"/>
              <a:pPr>
                <a:defRPr/>
              </a:pPr>
              <a:t>2020-10-26</a:t>
            </a:fld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fld id="{873A2623-0A53-4604-B864-782EFC75854D}" type="slidenum">
              <a:rPr lang="sv-SE" altLang="sv-SE"/>
              <a:pPr/>
              <a:t>‹#›</a:t>
            </a:fld>
            <a:endParaRPr lang="sv-SE" altLang="sv-SE"/>
          </a:p>
        </p:txBody>
      </p:sp>
      <p:pic>
        <p:nvPicPr>
          <p:cNvPr id="8" name="Bildobjekt 6">
            <a:extLst>
              <a:ext uri="{FF2B5EF4-FFF2-40B4-BE49-F238E27FC236}">
                <a16:creationId xmlns:a16="http://schemas.microsoft.com/office/drawing/2014/main" id="{492B53F2-68F7-1748-818A-844F82F38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688" y="392113"/>
            <a:ext cx="33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latshållare för innehåll 4">
            <a:extLst>
              <a:ext uri="{FF2B5EF4-FFF2-40B4-BE49-F238E27FC236}">
                <a16:creationId xmlns:a16="http://schemas.microsoft.com/office/drawing/2014/main" id="{47AE4C42-3ED3-864D-949C-8D7A90A114A5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00507" y="2054225"/>
            <a:ext cx="5412943" cy="39675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2313512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två del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06857" y="728663"/>
            <a:ext cx="10853306" cy="1325563"/>
          </a:xfrm>
        </p:spPr>
        <p:txBody>
          <a:bodyPr>
            <a:noAutofit/>
          </a:bodyPr>
          <a:lstStyle>
            <a:lvl1pPr>
              <a:defRPr sz="4500"/>
            </a:lvl1pPr>
          </a:lstStyle>
          <a:p>
            <a:r>
              <a:rPr lang="sv-SE" dirty="0"/>
              <a:t>Lägg till text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ACC84-CEC0-4AE9-8407-5D5CF6CA3737}" type="datetime1">
              <a:rPr lang="sv-SE"/>
              <a:pPr>
                <a:defRPr/>
              </a:pPr>
              <a:t>2020-10-26</a:t>
            </a:fld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A2623-0A53-4604-B864-782EFC75854D}" type="slidenum">
              <a:rPr lang="sv-SE" altLang="sv-SE"/>
              <a:pPr/>
              <a:t>‹#›</a:t>
            </a:fld>
            <a:endParaRPr lang="sv-SE" altLang="sv-SE"/>
          </a:p>
        </p:txBody>
      </p:sp>
      <p:pic>
        <p:nvPicPr>
          <p:cNvPr id="11" name="Bildobjekt 6">
            <a:extLst>
              <a:ext uri="{FF2B5EF4-FFF2-40B4-BE49-F238E27FC236}">
                <a16:creationId xmlns:a16="http://schemas.microsoft.com/office/drawing/2014/main" id="{8FEF8D2E-AF2B-5E4B-B61A-8584C3FDF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688" y="392113"/>
            <a:ext cx="33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latshållare för innehåll 4">
            <a:extLst>
              <a:ext uri="{FF2B5EF4-FFF2-40B4-BE49-F238E27FC236}">
                <a16:creationId xmlns:a16="http://schemas.microsoft.com/office/drawing/2014/main" id="{61AC406F-0734-834C-99D1-5ABD2CD0197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00508" y="2054225"/>
            <a:ext cx="5090430" cy="39675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Lägg till text</a:t>
            </a:r>
          </a:p>
        </p:txBody>
      </p:sp>
      <p:sp>
        <p:nvSpPr>
          <p:cNvPr id="14" name="Platshållare för innehåll 4">
            <a:extLst>
              <a:ext uri="{FF2B5EF4-FFF2-40B4-BE49-F238E27FC236}">
                <a16:creationId xmlns:a16="http://schemas.microsoft.com/office/drawing/2014/main" id="{B6C71766-A0B2-5841-8CCD-82E91B8B06E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8780" y="2054225"/>
            <a:ext cx="5090430" cy="39675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26234990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en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5328" y="728663"/>
            <a:ext cx="10834834" cy="1325563"/>
          </a:xfrm>
        </p:spPr>
        <p:txBody>
          <a:bodyPr>
            <a:noAutofit/>
          </a:bodyPr>
          <a:lstStyle>
            <a:lvl1pPr>
              <a:defRPr sz="4500"/>
            </a:lvl1pPr>
          </a:lstStyle>
          <a:p>
            <a:r>
              <a:rPr lang="sv-SE" dirty="0"/>
              <a:t>Lägg till text</a:t>
            </a:r>
          </a:p>
        </p:txBody>
      </p:sp>
      <p:sp>
        <p:nvSpPr>
          <p:cNvPr id="5" name="Platshållare för datum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048A1-D41C-4442-8DD3-FD5E3057BAF5}" type="datetime1">
              <a:rPr lang="sv-SE"/>
              <a:pPr>
                <a:defRPr/>
              </a:pPr>
              <a:t>2020-10-26</a:t>
            </a:fld>
            <a:endParaRPr lang="sv-SE"/>
          </a:p>
        </p:txBody>
      </p:sp>
      <p:sp>
        <p:nvSpPr>
          <p:cNvPr id="6" name="Platshållare för sidfot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726EFC91-C040-42B2-A002-ADAC14D733D8}" type="slidenum">
              <a:rPr lang="sv-SE" altLang="sv-SE"/>
              <a:pPr/>
              <a:t>‹#›</a:t>
            </a:fld>
            <a:endParaRPr lang="sv-SE" altLang="sv-SE"/>
          </a:p>
        </p:txBody>
      </p:sp>
      <p:pic>
        <p:nvPicPr>
          <p:cNvPr id="8" name="Bildobjekt 6">
            <a:extLst>
              <a:ext uri="{FF2B5EF4-FFF2-40B4-BE49-F238E27FC236}">
                <a16:creationId xmlns:a16="http://schemas.microsoft.com/office/drawing/2014/main" id="{7DBC8CC6-32E6-FF4B-BF56-FF0D756F7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688" y="392113"/>
            <a:ext cx="33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EF2CD9BB-0D33-1443-8473-743FC5BFE0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5328" y="2054225"/>
            <a:ext cx="10834834" cy="3967597"/>
          </a:xfrm>
        </p:spPr>
        <p:txBody>
          <a:bodyPr numCol="1" spcCol="720000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sv-SE" noProof="0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18913019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5328" y="728663"/>
            <a:ext cx="10844360" cy="1325563"/>
          </a:xfrm>
        </p:spPr>
        <p:txBody>
          <a:bodyPr>
            <a:noAutofit/>
          </a:bodyPr>
          <a:lstStyle>
            <a:lvl1pPr>
              <a:defRPr sz="4500"/>
            </a:lvl1pPr>
          </a:lstStyle>
          <a:p>
            <a:r>
              <a:rPr lang="sv-SE" dirty="0"/>
              <a:t>Lägg till text</a:t>
            </a:r>
          </a:p>
        </p:txBody>
      </p:sp>
      <p:sp>
        <p:nvSpPr>
          <p:cNvPr id="5" name="Platshållare för datum 6"/>
          <p:cNvSpPr>
            <a:spLocks noGrp="1"/>
          </p:cNvSpPr>
          <p:nvPr>
            <p:ph type="dt" sz="half" idx="15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fld id="{5A8048A1-D41C-4442-8DD3-FD5E3057BAF5}" type="datetime1">
              <a:rPr lang="sv-SE"/>
              <a:pPr>
                <a:defRPr/>
              </a:pPr>
              <a:t>2020-10-26</a:t>
            </a:fld>
            <a:endParaRPr lang="sv-SE"/>
          </a:p>
        </p:txBody>
      </p:sp>
      <p:sp>
        <p:nvSpPr>
          <p:cNvPr id="6" name="Platshållare för sidfot 7"/>
          <p:cNvSpPr>
            <a:spLocks noGrp="1"/>
          </p:cNvSpPr>
          <p:nvPr>
            <p:ph type="ftr" sz="quarter" idx="16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8"/>
          <p:cNvSpPr>
            <a:spLocks noGrp="1"/>
          </p:cNvSpPr>
          <p:nvPr>
            <p:ph type="sldNum" sz="quarter" idx="17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fld id="{726EFC91-C040-42B2-A002-ADAC14D733D8}" type="slidenum">
              <a:rPr lang="sv-SE" altLang="sv-SE"/>
              <a:pPr/>
              <a:t>‹#›</a:t>
            </a:fld>
            <a:endParaRPr lang="sv-SE" altLang="sv-SE"/>
          </a:p>
        </p:txBody>
      </p:sp>
      <p:pic>
        <p:nvPicPr>
          <p:cNvPr id="8" name="Bildobjekt 6">
            <a:extLst>
              <a:ext uri="{FF2B5EF4-FFF2-40B4-BE49-F238E27FC236}">
                <a16:creationId xmlns:a16="http://schemas.microsoft.com/office/drawing/2014/main" id="{2DA1E798-926B-3D4B-901C-523C7347D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688" y="392113"/>
            <a:ext cx="33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282457D3-4903-AC43-AA49-2A68BE5E8F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5328" y="2054225"/>
            <a:ext cx="10834834" cy="3967597"/>
          </a:xfrm>
        </p:spPr>
        <p:txBody>
          <a:bodyPr numCol="2" spcCol="720000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sv-SE" noProof="0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21497412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02244" y="728663"/>
            <a:ext cx="10867443" cy="5400675"/>
          </a:xfrm>
        </p:spPr>
        <p:txBody>
          <a:bodyPr/>
          <a:lstStyle/>
          <a:p>
            <a:r>
              <a:rPr lang="sv-SE" dirty="0"/>
              <a:t>Lägg till text</a:t>
            </a:r>
          </a:p>
        </p:txBody>
      </p:sp>
      <p:sp>
        <p:nvSpPr>
          <p:cNvPr id="4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0AD09-22F3-404A-A6FE-88E77B80C656}" type="datetime1">
              <a:rPr lang="sv-SE"/>
              <a:pPr>
                <a:defRPr/>
              </a:pPr>
              <a:t>2020-10-26</a:t>
            </a:fld>
            <a:endParaRPr lang="sv-SE"/>
          </a:p>
        </p:txBody>
      </p:sp>
      <p:sp>
        <p:nvSpPr>
          <p:cNvPr id="5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6FE8F-E296-46B5-8F76-BF720E9AE0B3}" type="slidenum">
              <a:rPr lang="sv-SE" altLang="sv-SE"/>
              <a:pPr/>
              <a:t>‹#›</a:t>
            </a:fld>
            <a:endParaRPr lang="sv-SE" alt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2C25D71-91EB-ED40-8311-3819D94B3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688" y="392113"/>
            <a:ext cx="33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9123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skärmsbild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sv-SE" noProof="0" dirty="0"/>
              <a:t>Lägg till bildbakgrund</a:t>
            </a:r>
          </a:p>
        </p:txBody>
      </p:sp>
      <p:sp>
        <p:nvSpPr>
          <p:cNvPr id="10" name="Rubrik 9"/>
          <p:cNvSpPr>
            <a:spLocks noGrp="1"/>
          </p:cNvSpPr>
          <p:nvPr>
            <p:ph type="title" hasCustomPrompt="1"/>
          </p:nvPr>
        </p:nvSpPr>
        <p:spPr>
          <a:xfrm>
            <a:off x="593001" y="3428999"/>
            <a:ext cx="10867162" cy="2528771"/>
          </a:xfrm>
        </p:spPr>
        <p:txBody>
          <a:bodyPr anchor="t">
            <a:noAutofit/>
          </a:bodyPr>
          <a:lstStyle>
            <a:lvl1pPr>
              <a:defRPr sz="4500"/>
            </a:lvl1pPr>
          </a:lstStyle>
          <a:p>
            <a:r>
              <a:rPr lang="sv-SE" dirty="0"/>
              <a:t>Lägg till text</a:t>
            </a:r>
          </a:p>
        </p:txBody>
      </p:sp>
      <p:sp>
        <p:nvSpPr>
          <p:cNvPr id="5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D69C3-67E6-424C-A9B3-1EEDA663B0A0}" type="datetime1">
              <a:rPr lang="sv-SE"/>
              <a:pPr>
                <a:defRPr/>
              </a:pPr>
              <a:t>2020-10-26</a:t>
            </a:fld>
            <a:endParaRPr lang="sv-SE"/>
          </a:p>
        </p:txBody>
      </p:sp>
      <p:sp>
        <p:nvSpPr>
          <p:cNvPr id="7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E1372E2-7FE8-4663-B3CA-160E882850B2}" type="slidenum">
              <a:rPr lang="sv-SE" altLang="sv-SE"/>
              <a:pPr/>
              <a:t>‹#›</a:t>
            </a:fld>
            <a:endParaRPr lang="sv-SE" altLang="sv-SE"/>
          </a:p>
        </p:txBody>
      </p:sp>
      <p:pic>
        <p:nvPicPr>
          <p:cNvPr id="11" name="Bildobjekt 6">
            <a:extLst>
              <a:ext uri="{FF2B5EF4-FFF2-40B4-BE49-F238E27FC236}">
                <a16:creationId xmlns:a16="http://schemas.microsoft.com/office/drawing/2014/main" id="{95335CE0-B6DE-3B4B-97C8-43DCA203E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688" y="392113"/>
            <a:ext cx="33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651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/>
          <p:cNvSpPr>
            <a:spLocks noGrp="1"/>
          </p:cNvSpPr>
          <p:nvPr>
            <p:ph type="title" hasCustomPrompt="1"/>
          </p:nvPr>
        </p:nvSpPr>
        <p:spPr>
          <a:xfrm>
            <a:off x="593001" y="3428999"/>
            <a:ext cx="10867162" cy="2528771"/>
          </a:xfrm>
        </p:spPr>
        <p:txBody>
          <a:bodyPr anchor="t">
            <a:noAutofit/>
          </a:bodyPr>
          <a:lstStyle>
            <a:lvl1pPr>
              <a:defRPr sz="4500"/>
            </a:lvl1pPr>
          </a:lstStyle>
          <a:p>
            <a:r>
              <a:rPr lang="sv-SE" dirty="0"/>
              <a:t>Lägg till text</a:t>
            </a:r>
          </a:p>
        </p:txBody>
      </p:sp>
      <p:sp>
        <p:nvSpPr>
          <p:cNvPr id="4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511D9-E95C-400E-B9B4-8D75F3715235}" type="datetime1">
              <a:rPr lang="sv-SE"/>
              <a:pPr>
                <a:defRPr/>
              </a:pPr>
              <a:t>2020-10-26</a:t>
            </a:fld>
            <a:endParaRPr lang="sv-SE"/>
          </a:p>
        </p:txBody>
      </p:sp>
      <p:sp>
        <p:nvSpPr>
          <p:cNvPr id="5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2C4FC-5368-4A1A-907C-0B5C8FE45B28}" type="slidenum">
              <a:rPr lang="sv-SE" altLang="sv-SE"/>
              <a:pPr/>
              <a:t>‹#›</a:t>
            </a:fld>
            <a:endParaRPr lang="sv-SE" alt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42563B1-0C06-F34E-958E-B9D5995C0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688" y="392113"/>
            <a:ext cx="33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607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ed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ak 4"/>
          <p:cNvCxnSpPr>
            <a:cxnSpLocks/>
          </p:cNvCxnSpPr>
          <p:nvPr/>
        </p:nvCxnSpPr>
        <p:spPr>
          <a:xfrm>
            <a:off x="7805738" y="1501775"/>
            <a:ext cx="0" cy="29178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ubrik 11"/>
          <p:cNvSpPr>
            <a:spLocks noGrp="1"/>
          </p:cNvSpPr>
          <p:nvPr>
            <p:ph type="title" hasCustomPrompt="1"/>
          </p:nvPr>
        </p:nvSpPr>
        <p:spPr>
          <a:xfrm>
            <a:off x="602233" y="728663"/>
            <a:ext cx="6495479" cy="1325563"/>
          </a:xfrm>
        </p:spPr>
        <p:txBody>
          <a:bodyPr>
            <a:noAutofit/>
          </a:bodyPr>
          <a:lstStyle>
            <a:lvl1pPr>
              <a:defRPr sz="4500"/>
            </a:lvl1pPr>
          </a:lstStyle>
          <a:p>
            <a:r>
              <a:rPr lang="sv-SE" dirty="0"/>
              <a:t>Lägg till text</a:t>
            </a:r>
          </a:p>
        </p:txBody>
      </p:sp>
      <p:sp>
        <p:nvSpPr>
          <p:cNvPr id="7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fld id="{D8C572BC-B389-4413-965F-212509CC4939}" type="datetime1">
              <a:rPr lang="sv-SE"/>
              <a:pPr>
                <a:defRPr/>
              </a:pPr>
              <a:t>2020-10-26</a:t>
            </a:fld>
            <a:endParaRPr lang="sv-SE"/>
          </a:p>
        </p:txBody>
      </p:sp>
      <p:sp>
        <p:nvSpPr>
          <p:cNvPr id="8" name="Platshållare för sidfot 5"/>
          <p:cNvSpPr>
            <a:spLocks noGrp="1"/>
          </p:cNvSpPr>
          <p:nvPr>
            <p:ph type="ftr" sz="quarter" idx="15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6"/>
          <p:cNvSpPr>
            <a:spLocks noGrp="1"/>
          </p:cNvSpPr>
          <p:nvPr>
            <p:ph type="sldNum" sz="quarter" idx="16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fld id="{8136FE57-F791-4C71-9778-7B420274B389}" type="slidenum">
              <a:rPr lang="sv-SE" altLang="sv-SE"/>
              <a:pPr/>
              <a:t>‹#›</a:t>
            </a:fld>
            <a:endParaRPr lang="sv-SE" altLang="sv-SE"/>
          </a:p>
        </p:txBody>
      </p:sp>
      <p:pic>
        <p:nvPicPr>
          <p:cNvPr id="10" name="Bildobjekt 6">
            <a:extLst>
              <a:ext uri="{FF2B5EF4-FFF2-40B4-BE49-F238E27FC236}">
                <a16:creationId xmlns:a16="http://schemas.microsoft.com/office/drawing/2014/main" id="{89B33029-C0D9-8A44-8A53-AECBF8E63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688" y="392113"/>
            <a:ext cx="33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latshållare för text 3"/>
          <p:cNvSpPr>
            <a:spLocks noGrp="1"/>
          </p:cNvSpPr>
          <p:nvPr>
            <p:ph type="body" sz="half" idx="13" hasCustomPrompt="1"/>
          </p:nvPr>
        </p:nvSpPr>
        <p:spPr>
          <a:xfrm>
            <a:off x="611477" y="2054227"/>
            <a:ext cx="4487565" cy="3814762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5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noProof="0" dirty="0"/>
              <a:t>Lägg till text</a:t>
            </a:r>
          </a:p>
        </p:txBody>
      </p:sp>
      <p:sp>
        <p:nvSpPr>
          <p:cNvPr id="14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999417" y="1501884"/>
            <a:ext cx="3460745" cy="435916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10910136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6"/>
          <p:cNvSpPr>
            <a:spLocks noGrp="1"/>
          </p:cNvSpPr>
          <p:nvPr>
            <p:ph type="pic" sz="quarter" idx="13" hasCustomPrompt="1"/>
          </p:nvPr>
        </p:nvSpPr>
        <p:spPr>
          <a:xfrm>
            <a:off x="731519" y="1146790"/>
            <a:ext cx="3456306" cy="4561860"/>
          </a:xfrm>
        </p:spPr>
        <p:txBody>
          <a:bodyPr rtlCol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sv-SE" noProof="0" dirty="0"/>
              <a:t>Lägg till bild</a:t>
            </a:r>
          </a:p>
        </p:txBody>
      </p:sp>
      <p:sp>
        <p:nvSpPr>
          <p:cNvPr id="9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4361410" y="1146790"/>
            <a:ext cx="3456306" cy="4561860"/>
          </a:xfrm>
        </p:spPr>
        <p:txBody>
          <a:bodyPr rtlCol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sv-SE" noProof="0" dirty="0"/>
              <a:t>Lägg till bild</a:t>
            </a:r>
          </a:p>
        </p:txBody>
      </p:sp>
      <p:sp>
        <p:nvSpPr>
          <p:cNvPr id="10" name="Platshållare för bild 6"/>
          <p:cNvSpPr>
            <a:spLocks noGrp="1"/>
          </p:cNvSpPr>
          <p:nvPr>
            <p:ph type="pic" sz="quarter" idx="15" hasCustomPrompt="1"/>
          </p:nvPr>
        </p:nvSpPr>
        <p:spPr>
          <a:xfrm>
            <a:off x="8005156" y="1146790"/>
            <a:ext cx="3456306" cy="4561860"/>
          </a:xfrm>
        </p:spPr>
        <p:txBody>
          <a:bodyPr rtlCol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sv-SE" noProof="0" dirty="0"/>
              <a:t>Lägg till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6" hasCustomPrompt="1"/>
          </p:nvPr>
        </p:nvSpPr>
        <p:spPr>
          <a:xfrm>
            <a:off x="639478" y="5818909"/>
            <a:ext cx="3455987" cy="310429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sv-SE" dirty="0"/>
              <a:t>Lägg till text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7" hasCustomPrompt="1"/>
          </p:nvPr>
        </p:nvSpPr>
        <p:spPr>
          <a:xfrm>
            <a:off x="4278028" y="5818909"/>
            <a:ext cx="3455987" cy="310429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sv-SE" dirty="0"/>
              <a:t>Lägg till text</a:t>
            </a:r>
          </a:p>
        </p:txBody>
      </p:sp>
      <p:sp>
        <p:nvSpPr>
          <p:cNvPr id="14" name="Platshållare för text 11"/>
          <p:cNvSpPr>
            <a:spLocks noGrp="1"/>
          </p:cNvSpPr>
          <p:nvPr>
            <p:ph type="body" sz="quarter" idx="18" hasCustomPrompt="1"/>
          </p:nvPr>
        </p:nvSpPr>
        <p:spPr>
          <a:xfrm>
            <a:off x="7907919" y="5846618"/>
            <a:ext cx="3455987" cy="310429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sv-SE" dirty="0"/>
              <a:t>Lägg till text</a:t>
            </a:r>
          </a:p>
        </p:txBody>
      </p:sp>
      <p:sp>
        <p:nvSpPr>
          <p:cNvPr id="15" name="Platshållare för datum 1"/>
          <p:cNvSpPr>
            <a:spLocks noGrp="1"/>
          </p:cNvSpPr>
          <p:nvPr>
            <p:ph type="dt" sz="half" idx="19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fld id="{4317FDE7-BA22-4F1B-81BA-E5D0A4E2DC4A}" type="datetime1">
              <a:rPr lang="sv-SE"/>
              <a:pPr>
                <a:defRPr/>
              </a:pPr>
              <a:t>2020-10-26</a:t>
            </a:fld>
            <a:endParaRPr lang="sv-SE"/>
          </a:p>
        </p:txBody>
      </p:sp>
      <p:sp>
        <p:nvSpPr>
          <p:cNvPr id="16" name="Platshållare för sidfot 2"/>
          <p:cNvSpPr>
            <a:spLocks noGrp="1"/>
          </p:cNvSpPr>
          <p:nvPr>
            <p:ph type="ftr" sz="quarter" idx="20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7" name="Platshållare för bildnummer 3"/>
          <p:cNvSpPr>
            <a:spLocks noGrp="1"/>
          </p:cNvSpPr>
          <p:nvPr>
            <p:ph type="sldNum" sz="quarter" idx="2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fld id="{3AD0A877-7841-4A20-9F6D-98E0128FC35F}" type="slidenum">
              <a:rPr lang="sv-SE" altLang="sv-SE"/>
              <a:pPr/>
              <a:t>‹#›</a:t>
            </a:fld>
            <a:endParaRPr lang="sv-SE" altLang="sv-SE"/>
          </a:p>
        </p:txBody>
      </p:sp>
      <p:pic>
        <p:nvPicPr>
          <p:cNvPr id="18" name="Bildobjekt 6">
            <a:extLst>
              <a:ext uri="{FF2B5EF4-FFF2-40B4-BE49-F238E27FC236}">
                <a16:creationId xmlns:a16="http://schemas.microsoft.com/office/drawing/2014/main" id="{F8F78BC9-F52F-8047-A52A-B63441CEE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688" y="392113"/>
            <a:ext cx="33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1250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02233" y="728662"/>
            <a:ext cx="5581080" cy="1328737"/>
          </a:xfrm>
        </p:spPr>
        <p:txBody>
          <a:bodyPr>
            <a:noAutofit/>
          </a:bodyPr>
          <a:lstStyle>
            <a:lvl1pPr>
              <a:defRPr sz="4500"/>
            </a:lvl1pPr>
          </a:lstStyle>
          <a:p>
            <a:r>
              <a:rPr lang="sv-SE" dirty="0"/>
              <a:t>Lägg till text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 hasCustomPrompt="1"/>
          </p:nvPr>
        </p:nvSpPr>
        <p:spPr>
          <a:xfrm>
            <a:off x="6938385" y="1111994"/>
            <a:ext cx="4508500" cy="4633734"/>
          </a:xfrm>
        </p:spPr>
        <p:txBody>
          <a:bodyPr rtlCol="0"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Lägg till bild</a:t>
            </a:r>
          </a:p>
        </p:txBody>
      </p:sp>
      <p:sp>
        <p:nvSpPr>
          <p:cNvPr id="6" name="Platshållare för datum 10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fld id="{BA622C02-97F9-451E-99C5-24BB5E89CBB3}" type="datetime1">
              <a:rPr lang="sv-SE"/>
              <a:pPr>
                <a:defRPr/>
              </a:pPr>
              <a:t>2020-10-26</a:t>
            </a:fld>
            <a:endParaRPr lang="sv-SE" dirty="0"/>
          </a:p>
        </p:txBody>
      </p:sp>
      <p:sp>
        <p:nvSpPr>
          <p:cNvPr id="7" name="Platshållare för sidfot 11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12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fld id="{86E151AD-F2C7-4F17-9D2F-C209314F4614}" type="slidenum">
              <a:rPr lang="sv-SE" altLang="sv-SE"/>
              <a:pPr/>
              <a:t>‹#›</a:t>
            </a:fld>
            <a:endParaRPr lang="sv-SE" altLang="sv-SE"/>
          </a:p>
        </p:txBody>
      </p:sp>
      <p:pic>
        <p:nvPicPr>
          <p:cNvPr id="9" name="Bildobjekt 6">
            <a:extLst>
              <a:ext uri="{FF2B5EF4-FFF2-40B4-BE49-F238E27FC236}">
                <a16:creationId xmlns:a16="http://schemas.microsoft.com/office/drawing/2014/main" id="{34607AC8-FD72-DD45-9894-6D8DD2B52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688" y="392113"/>
            <a:ext cx="33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5AD2469A-739F-E748-A813-DDDB07E37DD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11470" y="2057399"/>
            <a:ext cx="4376736" cy="3811589"/>
          </a:xfrm>
        </p:spPr>
        <p:txBody>
          <a:bodyPr>
            <a:noAutofit/>
          </a:bodyPr>
          <a:lstStyle>
            <a:lvl1pPr marL="0" indent="0">
              <a:buNone/>
              <a:defRPr sz="25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3090379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163" y="377825"/>
            <a:ext cx="33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02245" y="728663"/>
            <a:ext cx="10018712" cy="5400675"/>
          </a:xfrm>
        </p:spPr>
        <p:txBody>
          <a:bodyPr/>
          <a:lstStyle/>
          <a:p>
            <a:pPr lvl="0"/>
            <a:r>
              <a:rPr lang="sv-SE" noProof="0" dirty="0"/>
              <a:t>Lägg till text</a:t>
            </a:r>
          </a:p>
        </p:txBody>
      </p:sp>
      <p:sp>
        <p:nvSpPr>
          <p:cNvPr id="4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0AD09-22F3-404A-A6FE-88E77B80C656}" type="datetime1">
              <a:rPr lang="sv-SE"/>
              <a:pPr>
                <a:defRPr/>
              </a:pPr>
              <a:t>2020-10-26</a:t>
            </a:fld>
            <a:endParaRPr lang="sv-SE"/>
          </a:p>
        </p:txBody>
      </p:sp>
      <p:sp>
        <p:nvSpPr>
          <p:cNvPr id="5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6FE8F-E296-46B5-8F76-BF720E9AE0B3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8277906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ed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02233" y="728662"/>
            <a:ext cx="5581080" cy="1328737"/>
          </a:xfrm>
        </p:spPr>
        <p:txBody>
          <a:bodyPr>
            <a:noAutofit/>
          </a:bodyPr>
          <a:lstStyle>
            <a:lvl1pPr>
              <a:defRPr sz="4500"/>
            </a:lvl1pPr>
          </a:lstStyle>
          <a:p>
            <a:pPr lvl="0"/>
            <a:r>
              <a:rPr lang="sv-SE" dirty="0"/>
              <a:t>Lägg till text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sz="half" idx="13" hasCustomPrompt="1"/>
          </p:nvPr>
        </p:nvSpPr>
        <p:spPr>
          <a:xfrm>
            <a:off x="6919913" y="1111993"/>
            <a:ext cx="4545012" cy="463373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lvl="0"/>
            <a:r>
              <a:rPr lang="sv-SE" dirty="0"/>
              <a:t>Lägg till objekt</a:t>
            </a:r>
          </a:p>
        </p:txBody>
      </p:sp>
      <p:sp>
        <p:nvSpPr>
          <p:cNvPr id="6" name="Platshållare för datum 10"/>
          <p:cNvSpPr>
            <a:spLocks noGrp="1"/>
          </p:cNvSpPr>
          <p:nvPr>
            <p:ph type="dt" sz="half" idx="14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fld id="{8DF48B11-8B24-47BC-8957-E3C1426F3CFD}" type="datetime1">
              <a:rPr lang="sv-SE"/>
              <a:pPr>
                <a:defRPr/>
              </a:pPr>
              <a:t>2020-10-26</a:t>
            </a:fld>
            <a:endParaRPr lang="sv-SE" dirty="0"/>
          </a:p>
        </p:txBody>
      </p:sp>
      <p:sp>
        <p:nvSpPr>
          <p:cNvPr id="7" name="Platshållare för sidfot 11"/>
          <p:cNvSpPr>
            <a:spLocks noGrp="1"/>
          </p:cNvSpPr>
          <p:nvPr>
            <p:ph type="ftr" sz="quarter" idx="15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12"/>
          <p:cNvSpPr>
            <a:spLocks noGrp="1"/>
          </p:cNvSpPr>
          <p:nvPr>
            <p:ph type="sldNum" sz="quarter" idx="16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fld id="{A4094504-A1DC-4F43-A00F-FE492FBB8E37}" type="slidenum">
              <a:rPr lang="sv-SE" altLang="sv-SE"/>
              <a:pPr/>
              <a:t>‹#›</a:t>
            </a:fld>
            <a:endParaRPr lang="sv-SE" altLang="sv-SE"/>
          </a:p>
        </p:txBody>
      </p:sp>
      <p:pic>
        <p:nvPicPr>
          <p:cNvPr id="10" name="Bildobjekt 6">
            <a:extLst>
              <a:ext uri="{FF2B5EF4-FFF2-40B4-BE49-F238E27FC236}">
                <a16:creationId xmlns:a16="http://schemas.microsoft.com/office/drawing/2014/main" id="{874A3AF8-8D0A-4246-8D51-FFCC1BB64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688" y="392113"/>
            <a:ext cx="33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628685A5-DBB9-9D46-BC2D-B4DB57E504C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11470" y="2057399"/>
            <a:ext cx="4376736" cy="3811589"/>
          </a:xfrm>
        </p:spPr>
        <p:txBody>
          <a:bodyPr>
            <a:noAutofit/>
          </a:bodyPr>
          <a:lstStyle>
            <a:lvl1pPr marL="0" indent="0">
              <a:buNone/>
              <a:defRPr sz="25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39188831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8119" y="728662"/>
            <a:ext cx="4492044" cy="1328737"/>
          </a:xfrm>
        </p:spPr>
        <p:txBody>
          <a:bodyPr>
            <a:noAutofit/>
          </a:bodyPr>
          <a:lstStyle>
            <a:lvl1pPr>
              <a:defRPr sz="4500"/>
            </a:lvl1pPr>
          </a:lstStyle>
          <a:p>
            <a:pPr lvl="0"/>
            <a:r>
              <a:rPr lang="sv-SE" dirty="0"/>
              <a:t>Lägg till text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 hasCustomPrompt="1"/>
          </p:nvPr>
        </p:nvSpPr>
        <p:spPr>
          <a:xfrm>
            <a:off x="722313" y="1111994"/>
            <a:ext cx="4545012" cy="4633734"/>
          </a:xfrm>
        </p:spPr>
        <p:txBody>
          <a:bodyPr rtlCol="0"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Lägg till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6986591" y="2054227"/>
            <a:ext cx="4492045" cy="3814762"/>
          </a:xfrm>
        </p:spPr>
        <p:txBody>
          <a:bodyPr>
            <a:noAutofit/>
          </a:bodyPr>
          <a:lstStyle>
            <a:lvl1pPr marL="0" indent="0">
              <a:buNone/>
              <a:defRPr sz="25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Lägg till text</a:t>
            </a:r>
          </a:p>
        </p:txBody>
      </p:sp>
      <p:sp>
        <p:nvSpPr>
          <p:cNvPr id="6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fld id="{20805127-BF3D-47F4-A4AB-BB7169BA7F35}" type="datetime1">
              <a:rPr lang="sv-SE"/>
              <a:pPr>
                <a:defRPr/>
              </a:pPr>
              <a:t>2020-10-26</a:t>
            </a:fld>
            <a:endParaRPr lang="sv-SE" dirty="0"/>
          </a:p>
        </p:txBody>
      </p:sp>
      <p:sp>
        <p:nvSpPr>
          <p:cNvPr id="7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fld id="{FD6D9B7C-71CC-4704-92EC-2C4D80571CB1}" type="slidenum">
              <a:rPr lang="sv-SE" altLang="sv-SE"/>
              <a:pPr/>
              <a:t>‹#›</a:t>
            </a:fld>
            <a:endParaRPr lang="sv-SE" altLang="sv-SE"/>
          </a:p>
        </p:txBody>
      </p:sp>
      <p:pic>
        <p:nvPicPr>
          <p:cNvPr id="9" name="Bildobjekt 6">
            <a:extLst>
              <a:ext uri="{FF2B5EF4-FFF2-40B4-BE49-F238E27FC236}">
                <a16:creationId xmlns:a16="http://schemas.microsoft.com/office/drawing/2014/main" id="{AA13B346-A707-CF45-8E13-D4F0C012A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688" y="392113"/>
            <a:ext cx="33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8288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kt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8119" y="728662"/>
            <a:ext cx="4492044" cy="1328737"/>
          </a:xfrm>
        </p:spPr>
        <p:txBody>
          <a:bodyPr>
            <a:noAutofit/>
          </a:bodyPr>
          <a:lstStyle>
            <a:lvl1pPr>
              <a:defRPr sz="4500"/>
            </a:lvl1pPr>
          </a:lstStyle>
          <a:p>
            <a:pPr lvl="0"/>
            <a:r>
              <a:rPr lang="sv-SE" dirty="0"/>
              <a:t>Lägg till text</a:t>
            </a:r>
          </a:p>
        </p:txBody>
      </p:sp>
      <p:sp>
        <p:nvSpPr>
          <p:cNvPr id="12" name="Platshållare för innehåll 2"/>
          <p:cNvSpPr>
            <a:spLocks noGrp="1"/>
          </p:cNvSpPr>
          <p:nvPr>
            <p:ph sz="half" idx="13" hasCustomPrompt="1"/>
          </p:nvPr>
        </p:nvSpPr>
        <p:spPr>
          <a:xfrm>
            <a:off x="722313" y="1111993"/>
            <a:ext cx="4545012" cy="463373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lvl="0"/>
            <a:r>
              <a:rPr lang="sv-SE" dirty="0"/>
              <a:t>Lägg till objekt</a:t>
            </a:r>
          </a:p>
        </p:txBody>
      </p:sp>
      <p:sp>
        <p:nvSpPr>
          <p:cNvPr id="6" name="Platshållare för datum 7"/>
          <p:cNvSpPr>
            <a:spLocks noGrp="1"/>
          </p:cNvSpPr>
          <p:nvPr>
            <p:ph type="dt" sz="half" idx="14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fld id="{6EF83DAD-0BB6-4301-8E63-390DF186E499}" type="datetime1">
              <a:rPr lang="sv-SE"/>
              <a:pPr>
                <a:defRPr/>
              </a:pPr>
              <a:t>2020-10-26</a:t>
            </a:fld>
            <a:endParaRPr lang="sv-SE" dirty="0"/>
          </a:p>
        </p:txBody>
      </p:sp>
      <p:sp>
        <p:nvSpPr>
          <p:cNvPr id="7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fld id="{2F8730AC-B527-4FEF-9CBE-D03DF38EE672}" type="slidenum">
              <a:rPr lang="sv-SE" altLang="sv-SE"/>
              <a:pPr/>
              <a:t>‹#›</a:t>
            </a:fld>
            <a:endParaRPr lang="sv-SE" altLang="sv-SE"/>
          </a:p>
        </p:txBody>
      </p:sp>
      <p:pic>
        <p:nvPicPr>
          <p:cNvPr id="9" name="Bildobjekt 6">
            <a:extLst>
              <a:ext uri="{FF2B5EF4-FFF2-40B4-BE49-F238E27FC236}">
                <a16:creationId xmlns:a16="http://schemas.microsoft.com/office/drawing/2014/main" id="{2D69BB19-45AB-B54E-899B-F14FB8559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688" y="392113"/>
            <a:ext cx="33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CAFA2BE3-4594-6E43-A31A-A105C8EE3DB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986591" y="2054227"/>
            <a:ext cx="4492045" cy="3814762"/>
          </a:xfrm>
        </p:spPr>
        <p:txBody>
          <a:bodyPr>
            <a:noAutofit/>
          </a:bodyPr>
          <a:lstStyle>
            <a:lvl1pPr marL="0" indent="0">
              <a:buNone/>
              <a:defRPr sz="25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21182966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8BE79-096C-47A5-9345-FA2B0A22B601}" type="datetime1">
              <a:rPr lang="sv-SE"/>
              <a:pPr>
                <a:defRPr/>
              </a:pPr>
              <a:t>2020-10-26</a:t>
            </a:fld>
            <a:endParaRPr lang="sv-SE"/>
          </a:p>
        </p:txBody>
      </p:sp>
      <p:sp>
        <p:nvSpPr>
          <p:cNvPr id="4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3B8EC-0C4D-4599-9CF8-C8114385AE93}" type="slidenum">
              <a:rPr lang="sv-SE" altLang="sv-SE"/>
              <a:pPr/>
              <a:t>‹#›</a:t>
            </a:fld>
            <a:endParaRPr lang="sv-SE" altLang="sv-SE"/>
          </a:p>
        </p:txBody>
      </p:sp>
      <p:pic>
        <p:nvPicPr>
          <p:cNvPr id="6" name="Bildobjekt 6">
            <a:extLst>
              <a:ext uri="{FF2B5EF4-FFF2-40B4-BE49-F238E27FC236}">
                <a16:creationId xmlns:a16="http://schemas.microsoft.com/office/drawing/2014/main" id="{7AC5E083-4FAA-C342-8BBC-6FC4763FE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688" y="392113"/>
            <a:ext cx="33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3581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6">
            <a:extLst>
              <a:ext uri="{FF2B5EF4-FFF2-40B4-BE49-F238E27FC236}">
                <a16:creationId xmlns:a16="http://schemas.microsoft.com/office/drawing/2014/main" id="{6028451A-7D12-BF47-8E94-2995D8C92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688" y="392113"/>
            <a:ext cx="33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ubrik 4">
            <a:extLst>
              <a:ext uri="{FF2B5EF4-FFF2-40B4-BE49-F238E27FC236}">
                <a16:creationId xmlns:a16="http://schemas.microsoft.com/office/drawing/2014/main" id="{33C5F264-FC6E-274F-838A-AF2F49602E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393" y="4197350"/>
            <a:ext cx="6194425" cy="1836738"/>
          </a:xfrm>
        </p:spPr>
        <p:txBody>
          <a:bodyPr/>
          <a:lstStyle>
            <a:lvl1pPr eaLnBrk="1" hangingPunct="1">
              <a:lnSpc>
                <a:spcPts val="6800"/>
              </a:lnSpc>
              <a:defRPr sz="5800"/>
            </a:lvl1pPr>
          </a:lstStyle>
          <a:p>
            <a:pPr eaLnBrk="1" hangingPunct="1">
              <a:lnSpc>
                <a:spcPts val="6800"/>
              </a:lnSpc>
            </a:pPr>
            <a:r>
              <a:rPr lang="sv-SE" altLang="sv-SE" sz="5800" dirty="0">
                <a:solidFill>
                  <a:schemeClr val="tx2"/>
                </a:solidFill>
                <a:latin typeface="Mabry Medium"/>
              </a:rPr>
              <a:t>Tack!</a:t>
            </a:r>
            <a:br>
              <a:rPr lang="sv-SE" altLang="sv-SE" sz="5800" dirty="0">
                <a:solidFill>
                  <a:schemeClr val="tx2"/>
                </a:solidFill>
                <a:latin typeface="Mabry Medium"/>
              </a:rPr>
            </a:br>
            <a:r>
              <a:rPr lang="sv-SE" altLang="sv-SE" sz="5800" dirty="0">
                <a:solidFill>
                  <a:schemeClr val="tx2"/>
                </a:solidFill>
                <a:latin typeface="Mabry Medium"/>
              </a:rPr>
              <a:t>Frågor på det? 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79837" y="912758"/>
            <a:ext cx="3919390" cy="39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611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19403" y="365787"/>
            <a:ext cx="10849205" cy="114300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19403" y="1796820"/>
            <a:ext cx="10849205" cy="4224469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2011C96-F6E5-45F1-A45F-934AE8FD0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B2AA9-D4F9-4259-B6F7-1B4845D69DAA}" type="datetime1">
              <a:rPr lang="sv-SE"/>
              <a:pPr>
                <a:defRPr/>
              </a:pPr>
              <a:t>2020-10-26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F415188-C1E6-4F0F-B250-B751F5071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3D24495-06D5-492F-B675-DF327B681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D9756-22E7-4D28-9375-28AAA5A1E6B6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1741728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02233" y="728662"/>
            <a:ext cx="10857930" cy="1328737"/>
          </a:xfrm>
        </p:spPr>
        <p:txBody>
          <a:bodyPr>
            <a:noAutofit/>
          </a:bodyPr>
          <a:lstStyle>
            <a:lvl1pPr>
              <a:defRPr sz="4500"/>
            </a:lvl1pPr>
          </a:lstStyle>
          <a:p>
            <a:pPr lvl="0"/>
            <a:r>
              <a:rPr lang="sv-SE" dirty="0"/>
              <a:t>Lägg till text</a:t>
            </a:r>
          </a:p>
        </p:txBody>
      </p:sp>
      <p:pic>
        <p:nvPicPr>
          <p:cNvPr id="12" name="Bildobjekt 6">
            <a:extLst>
              <a:ext uri="{FF2B5EF4-FFF2-40B4-BE49-F238E27FC236}">
                <a16:creationId xmlns:a16="http://schemas.microsoft.com/office/drawing/2014/main" id="{1B117204-299D-5C4F-B759-BA48BDF8A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688" y="392113"/>
            <a:ext cx="33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1080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uta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02233" y="728662"/>
            <a:ext cx="10857930" cy="1328737"/>
          </a:xfrm>
        </p:spPr>
        <p:txBody>
          <a:bodyPr>
            <a:noAutofit/>
          </a:bodyPr>
          <a:lstStyle>
            <a:lvl1pPr>
              <a:defRPr sz="4500"/>
            </a:lvl1pPr>
          </a:lstStyle>
          <a:p>
            <a:pPr lvl="0"/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12189256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id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6">
            <a:extLst>
              <a:ext uri="{FF2B5EF4-FFF2-40B4-BE49-F238E27FC236}">
                <a16:creationId xmlns:a16="http://schemas.microsoft.com/office/drawing/2014/main" id="{7AC5E083-4FAA-C342-8BBC-6FC4763FE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688" y="392113"/>
            <a:ext cx="33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1984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ida uta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420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skärmsbild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163" y="377825"/>
            <a:ext cx="33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bild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sv-SE" noProof="0" dirty="0"/>
              <a:t>Lägg till bildbakgrund</a:t>
            </a:r>
          </a:p>
        </p:txBody>
      </p:sp>
      <p:sp>
        <p:nvSpPr>
          <p:cNvPr id="10" name="Rubrik 9"/>
          <p:cNvSpPr>
            <a:spLocks noGrp="1"/>
          </p:cNvSpPr>
          <p:nvPr>
            <p:ph type="title" hasCustomPrompt="1"/>
          </p:nvPr>
        </p:nvSpPr>
        <p:spPr>
          <a:xfrm>
            <a:off x="593000" y="3428999"/>
            <a:ext cx="9232037" cy="2528771"/>
          </a:xfrm>
        </p:spPr>
        <p:txBody>
          <a:bodyPr anchor="t">
            <a:noAutofit/>
          </a:bodyPr>
          <a:lstStyle>
            <a:lvl1pPr>
              <a:defRPr sz="4500"/>
            </a:lvl1pPr>
          </a:lstStyle>
          <a:p>
            <a:pPr lvl="0"/>
            <a:r>
              <a:rPr lang="sv-SE" noProof="0" dirty="0"/>
              <a:t>Lägg till text</a:t>
            </a:r>
          </a:p>
        </p:txBody>
      </p:sp>
      <p:sp>
        <p:nvSpPr>
          <p:cNvPr id="5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D69C3-67E6-424C-A9B3-1EEDA663B0A0}" type="datetime1">
              <a:rPr lang="sv-SE"/>
              <a:pPr>
                <a:defRPr/>
              </a:pPr>
              <a:t>2020-10-26</a:t>
            </a:fld>
            <a:endParaRPr lang="sv-SE"/>
          </a:p>
        </p:txBody>
      </p:sp>
      <p:sp>
        <p:nvSpPr>
          <p:cNvPr id="7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E1372E2-7FE8-4663-B3CA-160E882850B2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6945342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A79C830F-C2E4-BC46-8440-55077256CE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66376" y="6313101"/>
            <a:ext cx="2118233" cy="346507"/>
          </a:xfrm>
        </p:spPr>
        <p:txBody>
          <a:bodyPr anchor="ctr">
            <a:noAutofit/>
          </a:bodyPr>
          <a:lstStyle>
            <a:lvl1pPr marL="0" indent="0" algn="r">
              <a:buNone/>
              <a:defRPr sz="900">
                <a:solidFill>
                  <a:schemeClr val="tx2"/>
                </a:solidFill>
                <a:latin typeface="Apercu Mono" panose="02010509040000040003" pitchFamily="49" charset="0"/>
              </a:defRPr>
            </a:lvl1pPr>
            <a:lvl2pPr>
              <a:defRPr sz="1500">
                <a:solidFill>
                  <a:schemeClr val="bg2"/>
                </a:solidFill>
                <a:latin typeface="Apercu Mono" panose="02010509040000040003" pitchFamily="49" charset="0"/>
              </a:defRPr>
            </a:lvl2pPr>
            <a:lvl3pPr>
              <a:defRPr sz="1500">
                <a:solidFill>
                  <a:schemeClr val="bg2"/>
                </a:solidFill>
                <a:latin typeface="Apercu Mono" panose="02010509040000040003" pitchFamily="49" charset="0"/>
              </a:defRPr>
            </a:lvl3pPr>
            <a:lvl4pPr>
              <a:defRPr sz="1500">
                <a:solidFill>
                  <a:schemeClr val="bg2"/>
                </a:solidFill>
                <a:latin typeface="Apercu Mono" panose="02010509040000040003" pitchFamily="49" charset="0"/>
              </a:defRPr>
            </a:lvl4pPr>
            <a:lvl5pPr>
              <a:defRPr sz="1500">
                <a:solidFill>
                  <a:schemeClr val="bg2"/>
                </a:solidFill>
                <a:latin typeface="Apercu Mono" panose="02010509040000040003" pitchFamily="49" charset="0"/>
              </a:defRPr>
            </a:lvl5pPr>
          </a:lstStyle>
          <a:p>
            <a:r>
              <a:rPr lang="sv-SE" dirty="0"/>
              <a:t>ID: XXXXXX</a:t>
            </a:r>
          </a:p>
        </p:txBody>
      </p:sp>
      <p:sp>
        <p:nvSpPr>
          <p:cNvPr id="13" name="Platshållare för text 3">
            <a:extLst>
              <a:ext uri="{FF2B5EF4-FFF2-40B4-BE49-F238E27FC236}">
                <a16:creationId xmlns:a16="http://schemas.microsoft.com/office/drawing/2014/main" id="{FBBD4DA6-E69B-8B43-B4AA-6AB31186D2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403" y="5541265"/>
            <a:ext cx="10845760" cy="346507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tx2"/>
                </a:solidFill>
                <a:latin typeface="Apercu Mono" panose="02010509040000040003" pitchFamily="49" charset="0"/>
              </a:defRPr>
            </a:lvl1pPr>
            <a:lvl2pPr>
              <a:defRPr sz="1500">
                <a:solidFill>
                  <a:schemeClr val="bg2"/>
                </a:solidFill>
                <a:latin typeface="Apercu Mono" panose="02010509040000040003" pitchFamily="49" charset="0"/>
              </a:defRPr>
            </a:lvl2pPr>
            <a:lvl3pPr>
              <a:defRPr sz="1500">
                <a:solidFill>
                  <a:schemeClr val="bg2"/>
                </a:solidFill>
                <a:latin typeface="Apercu Mono" panose="02010509040000040003" pitchFamily="49" charset="0"/>
              </a:defRPr>
            </a:lvl3pPr>
            <a:lvl4pPr>
              <a:defRPr sz="1500">
                <a:solidFill>
                  <a:schemeClr val="bg2"/>
                </a:solidFill>
                <a:latin typeface="Apercu Mono" panose="02010509040000040003" pitchFamily="49" charset="0"/>
              </a:defRPr>
            </a:lvl4pPr>
            <a:lvl5pPr>
              <a:defRPr sz="1500">
                <a:solidFill>
                  <a:schemeClr val="bg2"/>
                </a:solidFill>
                <a:latin typeface="Apercu Mono" panose="02010509040000040003" pitchFamily="49" charset="0"/>
              </a:defRPr>
            </a:lvl5pPr>
          </a:lstStyle>
          <a:p>
            <a:r>
              <a:rPr lang="sv-SE" dirty="0"/>
              <a:t>Avsändare, Namn Efternamn</a:t>
            </a:r>
          </a:p>
        </p:txBody>
      </p:sp>
      <p:sp>
        <p:nvSpPr>
          <p:cNvPr id="14" name="Rubrik 25">
            <a:extLst>
              <a:ext uri="{FF2B5EF4-FFF2-40B4-BE49-F238E27FC236}">
                <a16:creationId xmlns:a16="http://schemas.microsoft.com/office/drawing/2014/main" id="{262C7809-63E5-084C-A45F-C73E3F280A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683" y="3588761"/>
            <a:ext cx="10844480" cy="1925072"/>
          </a:xfrm>
        </p:spPr>
        <p:txBody>
          <a:bodyPr anchor="t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pPr lvl="0"/>
            <a:r>
              <a:rPr lang="sv-SE" noProof="0" dirty="0"/>
              <a:t>Lägg till text</a:t>
            </a:r>
          </a:p>
        </p:txBody>
      </p:sp>
      <p:sp>
        <p:nvSpPr>
          <p:cNvPr id="15" name="Platshållare för text 3">
            <a:extLst>
              <a:ext uri="{FF2B5EF4-FFF2-40B4-BE49-F238E27FC236}">
                <a16:creationId xmlns:a16="http://schemas.microsoft.com/office/drawing/2014/main" id="{DD951BDE-3248-D643-8069-109B3ABEB6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403" y="5907025"/>
            <a:ext cx="10845760" cy="346507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Apercu Mono" panose="02010509040000040003" pitchFamily="49" charset="0"/>
              </a:defRPr>
            </a:lvl1pPr>
            <a:lvl2pPr>
              <a:defRPr sz="1500">
                <a:solidFill>
                  <a:schemeClr val="bg2"/>
                </a:solidFill>
                <a:latin typeface="Apercu Mono" panose="02010509040000040003" pitchFamily="49" charset="0"/>
              </a:defRPr>
            </a:lvl2pPr>
            <a:lvl3pPr>
              <a:defRPr sz="1500">
                <a:solidFill>
                  <a:schemeClr val="bg2"/>
                </a:solidFill>
                <a:latin typeface="Apercu Mono" panose="02010509040000040003" pitchFamily="49" charset="0"/>
              </a:defRPr>
            </a:lvl3pPr>
            <a:lvl4pPr>
              <a:defRPr sz="1500">
                <a:solidFill>
                  <a:schemeClr val="bg2"/>
                </a:solidFill>
                <a:latin typeface="Apercu Mono" panose="02010509040000040003" pitchFamily="49" charset="0"/>
              </a:defRPr>
            </a:lvl4pPr>
            <a:lvl5pPr>
              <a:defRPr sz="1500">
                <a:solidFill>
                  <a:schemeClr val="bg2"/>
                </a:solidFill>
                <a:latin typeface="Apercu Mono" panose="02010509040000040003" pitchFamily="49" charset="0"/>
              </a:defRPr>
            </a:lvl5pPr>
          </a:lstStyle>
          <a:p>
            <a:r>
              <a:rPr lang="sv-SE" dirty="0"/>
              <a:t>Datum, Plats</a:t>
            </a:r>
          </a:p>
        </p:txBody>
      </p:sp>
    </p:spTree>
    <p:extLst>
      <p:ext uri="{BB962C8B-B14F-4D97-AF65-F5344CB8AC3E}">
        <p14:creationId xmlns:p14="http://schemas.microsoft.com/office/powerpoint/2010/main" val="42525528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06857" y="728663"/>
            <a:ext cx="10853306" cy="1325563"/>
          </a:xfrm>
        </p:spPr>
        <p:txBody>
          <a:bodyPr>
            <a:noAutofit/>
          </a:bodyPr>
          <a:lstStyle>
            <a:lvl1pPr>
              <a:defRPr sz="4500"/>
            </a:lvl1pPr>
          </a:lstStyle>
          <a:p>
            <a:r>
              <a:rPr lang="sv-SE" dirty="0"/>
              <a:t>Lägg till text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fld id="{B18ACC84-CEC0-4AE9-8407-5D5CF6CA3737}" type="datetime1">
              <a:rPr lang="sv-SE"/>
              <a:pPr>
                <a:defRPr/>
              </a:pPr>
              <a:t>2020-10-26</a:t>
            </a:fld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fld id="{873A2623-0A53-4604-B864-782EFC75854D}" type="slidenum">
              <a:rPr lang="sv-SE" altLang="sv-SE"/>
              <a:pPr/>
              <a:t>‹#›</a:t>
            </a:fld>
            <a:endParaRPr lang="sv-SE" altLang="sv-SE"/>
          </a:p>
        </p:txBody>
      </p:sp>
      <p:sp>
        <p:nvSpPr>
          <p:cNvPr id="13" name="Platshållare för innehåll 4">
            <a:extLst>
              <a:ext uri="{FF2B5EF4-FFF2-40B4-BE49-F238E27FC236}">
                <a16:creationId xmlns:a16="http://schemas.microsoft.com/office/drawing/2014/main" id="{47AE4C42-3ED3-864D-949C-8D7A90A114A5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00507" y="2054225"/>
            <a:ext cx="5412943" cy="39675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29902022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en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5328" y="728663"/>
            <a:ext cx="10834834" cy="1325563"/>
          </a:xfrm>
        </p:spPr>
        <p:txBody>
          <a:bodyPr>
            <a:noAutofit/>
          </a:bodyPr>
          <a:lstStyle>
            <a:lvl1pPr>
              <a:defRPr sz="4500"/>
            </a:lvl1pPr>
          </a:lstStyle>
          <a:p>
            <a:r>
              <a:rPr lang="sv-SE" dirty="0"/>
              <a:t>Lägg till text</a:t>
            </a:r>
          </a:p>
        </p:txBody>
      </p:sp>
      <p:sp>
        <p:nvSpPr>
          <p:cNvPr id="5" name="Platshållare för datum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048A1-D41C-4442-8DD3-FD5E3057BAF5}" type="datetime1">
              <a:rPr lang="sv-SE"/>
              <a:pPr>
                <a:defRPr/>
              </a:pPr>
              <a:t>2020-10-26</a:t>
            </a:fld>
            <a:endParaRPr lang="sv-SE"/>
          </a:p>
        </p:txBody>
      </p:sp>
      <p:sp>
        <p:nvSpPr>
          <p:cNvPr id="6" name="Platshållare för sidfot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726EFC91-C040-42B2-A002-ADAC14D733D8}" type="slidenum">
              <a:rPr lang="sv-SE" altLang="sv-SE"/>
              <a:pPr/>
              <a:t>‹#›</a:t>
            </a:fld>
            <a:endParaRPr lang="sv-SE" altLang="sv-SE"/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EF2CD9BB-0D33-1443-8473-743FC5BFE0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5328" y="2054225"/>
            <a:ext cx="10834834" cy="3967597"/>
          </a:xfrm>
        </p:spPr>
        <p:txBody>
          <a:bodyPr numCol="1" spcCol="720000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sv-SE" noProof="0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34303900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5328" y="728663"/>
            <a:ext cx="10844360" cy="1325563"/>
          </a:xfrm>
        </p:spPr>
        <p:txBody>
          <a:bodyPr>
            <a:noAutofit/>
          </a:bodyPr>
          <a:lstStyle>
            <a:lvl1pPr>
              <a:defRPr sz="4500"/>
            </a:lvl1pPr>
          </a:lstStyle>
          <a:p>
            <a:r>
              <a:rPr lang="sv-SE" dirty="0"/>
              <a:t>Lägg till text</a:t>
            </a:r>
          </a:p>
        </p:txBody>
      </p:sp>
      <p:sp>
        <p:nvSpPr>
          <p:cNvPr id="5" name="Platshållare för datum 6"/>
          <p:cNvSpPr>
            <a:spLocks noGrp="1"/>
          </p:cNvSpPr>
          <p:nvPr>
            <p:ph type="dt" sz="half" idx="15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fld id="{5A8048A1-D41C-4442-8DD3-FD5E3057BAF5}" type="datetime1">
              <a:rPr lang="sv-SE"/>
              <a:pPr>
                <a:defRPr/>
              </a:pPr>
              <a:t>2020-10-26</a:t>
            </a:fld>
            <a:endParaRPr lang="sv-SE"/>
          </a:p>
        </p:txBody>
      </p:sp>
      <p:sp>
        <p:nvSpPr>
          <p:cNvPr id="6" name="Platshållare för sidfot 7"/>
          <p:cNvSpPr>
            <a:spLocks noGrp="1"/>
          </p:cNvSpPr>
          <p:nvPr>
            <p:ph type="ftr" sz="quarter" idx="16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8"/>
          <p:cNvSpPr>
            <a:spLocks noGrp="1"/>
          </p:cNvSpPr>
          <p:nvPr>
            <p:ph type="sldNum" sz="quarter" idx="17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fld id="{726EFC91-C040-42B2-A002-ADAC14D733D8}" type="slidenum">
              <a:rPr lang="sv-SE" altLang="sv-SE"/>
              <a:pPr/>
              <a:t>‹#›</a:t>
            </a:fld>
            <a:endParaRPr lang="sv-SE" altLang="sv-SE"/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282457D3-4903-AC43-AA49-2A68BE5E8F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5328" y="2054225"/>
            <a:ext cx="10834834" cy="3967597"/>
          </a:xfrm>
        </p:spPr>
        <p:txBody>
          <a:bodyPr numCol="2" spcCol="720000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sv-SE" noProof="0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32720509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02244" y="728663"/>
            <a:ext cx="10867443" cy="5400675"/>
          </a:xfrm>
        </p:spPr>
        <p:txBody>
          <a:bodyPr/>
          <a:lstStyle/>
          <a:p>
            <a:r>
              <a:rPr lang="sv-SE" dirty="0"/>
              <a:t>Lägg till text</a:t>
            </a:r>
          </a:p>
        </p:txBody>
      </p:sp>
      <p:sp>
        <p:nvSpPr>
          <p:cNvPr id="4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0AD09-22F3-404A-A6FE-88E77B80C656}" type="datetime1">
              <a:rPr lang="sv-SE"/>
              <a:pPr>
                <a:defRPr/>
              </a:pPr>
              <a:t>2020-10-26</a:t>
            </a:fld>
            <a:endParaRPr lang="sv-SE"/>
          </a:p>
        </p:txBody>
      </p:sp>
      <p:sp>
        <p:nvSpPr>
          <p:cNvPr id="5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6FE8F-E296-46B5-8F76-BF720E9AE0B3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4865797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lskärmsbild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sv-SE" noProof="0" dirty="0"/>
              <a:t>Lägg till bildbakgrund</a:t>
            </a:r>
          </a:p>
        </p:txBody>
      </p:sp>
      <p:sp>
        <p:nvSpPr>
          <p:cNvPr id="10" name="Rubrik 9"/>
          <p:cNvSpPr>
            <a:spLocks noGrp="1"/>
          </p:cNvSpPr>
          <p:nvPr>
            <p:ph type="title" hasCustomPrompt="1"/>
          </p:nvPr>
        </p:nvSpPr>
        <p:spPr>
          <a:xfrm>
            <a:off x="593001" y="3428999"/>
            <a:ext cx="10867162" cy="2528771"/>
          </a:xfrm>
        </p:spPr>
        <p:txBody>
          <a:bodyPr anchor="t">
            <a:noAutofit/>
          </a:bodyPr>
          <a:lstStyle>
            <a:lvl1pPr>
              <a:defRPr sz="4500"/>
            </a:lvl1pPr>
          </a:lstStyle>
          <a:p>
            <a:r>
              <a:rPr lang="sv-SE" dirty="0"/>
              <a:t>Lägg till text</a:t>
            </a:r>
          </a:p>
        </p:txBody>
      </p:sp>
      <p:sp>
        <p:nvSpPr>
          <p:cNvPr id="5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D69C3-67E6-424C-A9B3-1EEDA663B0A0}" type="datetime1">
              <a:rPr lang="sv-SE"/>
              <a:pPr>
                <a:defRPr/>
              </a:pPr>
              <a:t>2020-10-26</a:t>
            </a:fld>
            <a:endParaRPr lang="sv-SE"/>
          </a:p>
        </p:txBody>
      </p:sp>
      <p:sp>
        <p:nvSpPr>
          <p:cNvPr id="7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E1372E2-7FE8-4663-B3CA-160E882850B2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9667683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/>
          <p:cNvSpPr>
            <a:spLocks noGrp="1"/>
          </p:cNvSpPr>
          <p:nvPr>
            <p:ph type="title" hasCustomPrompt="1"/>
          </p:nvPr>
        </p:nvSpPr>
        <p:spPr>
          <a:xfrm>
            <a:off x="593001" y="3428999"/>
            <a:ext cx="10867162" cy="2528771"/>
          </a:xfrm>
        </p:spPr>
        <p:txBody>
          <a:bodyPr anchor="t">
            <a:noAutofit/>
          </a:bodyPr>
          <a:lstStyle>
            <a:lvl1pPr>
              <a:defRPr sz="4500"/>
            </a:lvl1pPr>
          </a:lstStyle>
          <a:p>
            <a:r>
              <a:rPr lang="sv-SE" dirty="0"/>
              <a:t>Lägg till text</a:t>
            </a:r>
          </a:p>
        </p:txBody>
      </p:sp>
      <p:sp>
        <p:nvSpPr>
          <p:cNvPr id="4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511D9-E95C-400E-B9B4-8D75F3715235}" type="datetime1">
              <a:rPr lang="sv-SE"/>
              <a:pPr>
                <a:defRPr/>
              </a:pPr>
              <a:t>2020-10-26</a:t>
            </a:fld>
            <a:endParaRPr lang="sv-SE"/>
          </a:p>
        </p:txBody>
      </p:sp>
      <p:sp>
        <p:nvSpPr>
          <p:cNvPr id="5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2C4FC-5368-4A1A-907C-0B5C8FE45B28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914318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med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/>
          <p:cNvSpPr>
            <a:spLocks noGrp="1"/>
          </p:cNvSpPr>
          <p:nvPr>
            <p:ph type="title" hasCustomPrompt="1"/>
          </p:nvPr>
        </p:nvSpPr>
        <p:spPr>
          <a:xfrm>
            <a:off x="602233" y="728663"/>
            <a:ext cx="6495479" cy="1325563"/>
          </a:xfrm>
        </p:spPr>
        <p:txBody>
          <a:bodyPr>
            <a:noAutofit/>
          </a:bodyPr>
          <a:lstStyle>
            <a:lvl1pPr>
              <a:defRPr sz="4500"/>
            </a:lvl1pPr>
          </a:lstStyle>
          <a:p>
            <a:r>
              <a:rPr lang="sv-SE" dirty="0"/>
              <a:t>Lägg till text</a:t>
            </a:r>
          </a:p>
        </p:txBody>
      </p:sp>
      <p:sp>
        <p:nvSpPr>
          <p:cNvPr id="7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fld id="{D8C572BC-B389-4413-965F-212509CC4939}" type="datetime1">
              <a:rPr lang="sv-SE"/>
              <a:pPr>
                <a:defRPr/>
              </a:pPr>
              <a:t>2020-10-26</a:t>
            </a:fld>
            <a:endParaRPr lang="sv-SE"/>
          </a:p>
        </p:txBody>
      </p:sp>
      <p:sp>
        <p:nvSpPr>
          <p:cNvPr id="8" name="Platshållare för sidfot 5"/>
          <p:cNvSpPr>
            <a:spLocks noGrp="1"/>
          </p:cNvSpPr>
          <p:nvPr>
            <p:ph type="ftr" sz="quarter" idx="15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6"/>
          <p:cNvSpPr>
            <a:spLocks noGrp="1"/>
          </p:cNvSpPr>
          <p:nvPr>
            <p:ph type="sldNum" sz="quarter" idx="16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fld id="{8136FE57-F791-4C71-9778-7B420274B389}" type="slidenum">
              <a:rPr lang="sv-SE" altLang="sv-SE"/>
              <a:pPr/>
              <a:t>‹#›</a:t>
            </a:fld>
            <a:endParaRPr lang="sv-SE" altLang="sv-SE"/>
          </a:p>
        </p:txBody>
      </p:sp>
      <p:sp>
        <p:nvSpPr>
          <p:cNvPr id="11" name="Platshållare för text 3"/>
          <p:cNvSpPr>
            <a:spLocks noGrp="1"/>
          </p:cNvSpPr>
          <p:nvPr>
            <p:ph type="body" sz="half" idx="13" hasCustomPrompt="1"/>
          </p:nvPr>
        </p:nvSpPr>
        <p:spPr>
          <a:xfrm>
            <a:off x="611477" y="2054227"/>
            <a:ext cx="4487565" cy="3814762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5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noProof="0" dirty="0"/>
              <a:t>Lägg till text</a:t>
            </a:r>
          </a:p>
        </p:txBody>
      </p:sp>
      <p:sp>
        <p:nvSpPr>
          <p:cNvPr id="14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999417" y="1501884"/>
            <a:ext cx="3460745" cy="435916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29668544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e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6"/>
          <p:cNvSpPr>
            <a:spLocks noGrp="1"/>
          </p:cNvSpPr>
          <p:nvPr>
            <p:ph type="pic" sz="quarter" idx="13" hasCustomPrompt="1"/>
          </p:nvPr>
        </p:nvSpPr>
        <p:spPr>
          <a:xfrm>
            <a:off x="731519" y="1146790"/>
            <a:ext cx="3456306" cy="4561860"/>
          </a:xfrm>
        </p:spPr>
        <p:txBody>
          <a:bodyPr rtlCol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sv-SE" noProof="0" dirty="0"/>
              <a:t>Lägg till bild</a:t>
            </a:r>
          </a:p>
        </p:txBody>
      </p:sp>
      <p:sp>
        <p:nvSpPr>
          <p:cNvPr id="9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4361410" y="1146790"/>
            <a:ext cx="3456306" cy="4561860"/>
          </a:xfrm>
        </p:spPr>
        <p:txBody>
          <a:bodyPr rtlCol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sv-SE" noProof="0" dirty="0"/>
              <a:t>Lägg till bild</a:t>
            </a:r>
          </a:p>
        </p:txBody>
      </p:sp>
      <p:sp>
        <p:nvSpPr>
          <p:cNvPr id="10" name="Platshållare för bild 6"/>
          <p:cNvSpPr>
            <a:spLocks noGrp="1"/>
          </p:cNvSpPr>
          <p:nvPr>
            <p:ph type="pic" sz="quarter" idx="15" hasCustomPrompt="1"/>
          </p:nvPr>
        </p:nvSpPr>
        <p:spPr>
          <a:xfrm>
            <a:off x="8005156" y="1146790"/>
            <a:ext cx="3456306" cy="4561860"/>
          </a:xfrm>
        </p:spPr>
        <p:txBody>
          <a:bodyPr rtlCol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sv-SE" noProof="0" dirty="0"/>
              <a:t>Lägg till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6" hasCustomPrompt="1"/>
          </p:nvPr>
        </p:nvSpPr>
        <p:spPr>
          <a:xfrm>
            <a:off x="639478" y="5818909"/>
            <a:ext cx="3455987" cy="310429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sv-SE" dirty="0"/>
              <a:t>Lägg till text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7" hasCustomPrompt="1"/>
          </p:nvPr>
        </p:nvSpPr>
        <p:spPr>
          <a:xfrm>
            <a:off x="4278028" y="5818909"/>
            <a:ext cx="3455987" cy="310429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sv-SE" dirty="0"/>
              <a:t>Lägg till text</a:t>
            </a:r>
          </a:p>
        </p:txBody>
      </p:sp>
      <p:sp>
        <p:nvSpPr>
          <p:cNvPr id="14" name="Platshållare för text 11"/>
          <p:cNvSpPr>
            <a:spLocks noGrp="1"/>
          </p:cNvSpPr>
          <p:nvPr>
            <p:ph type="body" sz="quarter" idx="18" hasCustomPrompt="1"/>
          </p:nvPr>
        </p:nvSpPr>
        <p:spPr>
          <a:xfrm>
            <a:off x="7907919" y="5846618"/>
            <a:ext cx="3455987" cy="310429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sv-SE" dirty="0"/>
              <a:t>Lägg till text</a:t>
            </a:r>
          </a:p>
        </p:txBody>
      </p:sp>
      <p:sp>
        <p:nvSpPr>
          <p:cNvPr id="15" name="Platshållare för datum 1"/>
          <p:cNvSpPr>
            <a:spLocks noGrp="1"/>
          </p:cNvSpPr>
          <p:nvPr>
            <p:ph type="dt" sz="half" idx="19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fld id="{4317FDE7-BA22-4F1B-81BA-E5D0A4E2DC4A}" type="datetime1">
              <a:rPr lang="sv-SE"/>
              <a:pPr>
                <a:defRPr/>
              </a:pPr>
              <a:t>2020-10-26</a:t>
            </a:fld>
            <a:endParaRPr lang="sv-SE"/>
          </a:p>
        </p:txBody>
      </p:sp>
      <p:sp>
        <p:nvSpPr>
          <p:cNvPr id="16" name="Platshållare för sidfot 2"/>
          <p:cNvSpPr>
            <a:spLocks noGrp="1"/>
          </p:cNvSpPr>
          <p:nvPr>
            <p:ph type="ftr" sz="quarter" idx="20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7" name="Platshållare för bildnummer 3"/>
          <p:cNvSpPr>
            <a:spLocks noGrp="1"/>
          </p:cNvSpPr>
          <p:nvPr>
            <p:ph type="sldNum" sz="quarter" idx="2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fld id="{3AD0A877-7841-4A20-9F6D-98E0128FC35F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83892048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02233" y="728662"/>
            <a:ext cx="5581080" cy="1328737"/>
          </a:xfrm>
        </p:spPr>
        <p:txBody>
          <a:bodyPr>
            <a:noAutofit/>
          </a:bodyPr>
          <a:lstStyle>
            <a:lvl1pPr>
              <a:defRPr sz="4500"/>
            </a:lvl1pPr>
          </a:lstStyle>
          <a:p>
            <a:r>
              <a:rPr lang="sv-SE" dirty="0"/>
              <a:t>Lägg till text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 hasCustomPrompt="1"/>
          </p:nvPr>
        </p:nvSpPr>
        <p:spPr>
          <a:xfrm>
            <a:off x="6938385" y="1111994"/>
            <a:ext cx="4508500" cy="4633734"/>
          </a:xfrm>
        </p:spPr>
        <p:txBody>
          <a:bodyPr rtlCol="0"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Lägg till bild</a:t>
            </a:r>
          </a:p>
        </p:txBody>
      </p:sp>
      <p:sp>
        <p:nvSpPr>
          <p:cNvPr id="6" name="Platshållare för datum 10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fld id="{BA622C02-97F9-451E-99C5-24BB5E89CBB3}" type="datetime1">
              <a:rPr lang="sv-SE"/>
              <a:pPr>
                <a:defRPr/>
              </a:pPr>
              <a:t>2020-10-26</a:t>
            </a:fld>
            <a:endParaRPr lang="sv-SE" dirty="0"/>
          </a:p>
        </p:txBody>
      </p:sp>
      <p:sp>
        <p:nvSpPr>
          <p:cNvPr id="7" name="Platshållare för sidfot 11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12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fld id="{86E151AD-F2C7-4F17-9D2F-C209314F4614}" type="slidenum">
              <a:rPr lang="sv-SE" altLang="sv-SE"/>
              <a:pPr/>
              <a:t>‹#›</a:t>
            </a:fld>
            <a:endParaRPr lang="sv-SE" altLang="sv-SE"/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5AD2469A-739F-E748-A813-DDDB07E37DD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11470" y="2057399"/>
            <a:ext cx="4376736" cy="3811589"/>
          </a:xfrm>
        </p:spPr>
        <p:txBody>
          <a:bodyPr>
            <a:noAutofit/>
          </a:bodyPr>
          <a:lstStyle>
            <a:lvl1pPr marL="0" indent="0">
              <a:buNone/>
              <a:defRPr sz="25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2885351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163" y="377825"/>
            <a:ext cx="33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ubrik 9"/>
          <p:cNvSpPr>
            <a:spLocks noGrp="1"/>
          </p:cNvSpPr>
          <p:nvPr>
            <p:ph type="title" hasCustomPrompt="1"/>
          </p:nvPr>
        </p:nvSpPr>
        <p:spPr>
          <a:xfrm>
            <a:off x="593000" y="3428999"/>
            <a:ext cx="9232037" cy="2528771"/>
          </a:xfrm>
        </p:spPr>
        <p:txBody>
          <a:bodyPr anchor="t">
            <a:noAutofit/>
          </a:bodyPr>
          <a:lstStyle>
            <a:lvl1pPr>
              <a:defRPr sz="4500"/>
            </a:lvl1pPr>
          </a:lstStyle>
          <a:p>
            <a:pPr lvl="0"/>
            <a:r>
              <a:rPr lang="sv-SE" noProof="0" dirty="0"/>
              <a:t>Lägg till text</a:t>
            </a:r>
          </a:p>
        </p:txBody>
      </p:sp>
      <p:sp>
        <p:nvSpPr>
          <p:cNvPr id="4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511D9-E95C-400E-B9B4-8D75F3715235}" type="datetime1">
              <a:rPr lang="sv-SE"/>
              <a:pPr>
                <a:defRPr/>
              </a:pPr>
              <a:t>2020-10-26</a:t>
            </a:fld>
            <a:endParaRPr lang="sv-SE"/>
          </a:p>
        </p:txBody>
      </p:sp>
      <p:sp>
        <p:nvSpPr>
          <p:cNvPr id="5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2C4FC-5368-4A1A-907C-0B5C8FE45B28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7379714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med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02233" y="728662"/>
            <a:ext cx="5581080" cy="1328737"/>
          </a:xfrm>
        </p:spPr>
        <p:txBody>
          <a:bodyPr>
            <a:noAutofit/>
          </a:bodyPr>
          <a:lstStyle>
            <a:lvl1pPr>
              <a:defRPr sz="4500"/>
            </a:lvl1pPr>
          </a:lstStyle>
          <a:p>
            <a:pPr lvl="0"/>
            <a:r>
              <a:rPr lang="sv-SE" dirty="0"/>
              <a:t>Lägg till text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sz="half" idx="13" hasCustomPrompt="1"/>
          </p:nvPr>
        </p:nvSpPr>
        <p:spPr>
          <a:xfrm>
            <a:off x="6919913" y="1111993"/>
            <a:ext cx="4545012" cy="463373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lvl="0"/>
            <a:r>
              <a:rPr lang="sv-SE" dirty="0"/>
              <a:t>Lägg till objekt</a:t>
            </a:r>
          </a:p>
        </p:txBody>
      </p:sp>
      <p:sp>
        <p:nvSpPr>
          <p:cNvPr id="6" name="Platshållare för datum 10"/>
          <p:cNvSpPr>
            <a:spLocks noGrp="1"/>
          </p:cNvSpPr>
          <p:nvPr>
            <p:ph type="dt" sz="half" idx="14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fld id="{8DF48B11-8B24-47BC-8957-E3C1426F3CFD}" type="datetime1">
              <a:rPr lang="sv-SE"/>
              <a:pPr>
                <a:defRPr/>
              </a:pPr>
              <a:t>2020-10-26</a:t>
            </a:fld>
            <a:endParaRPr lang="sv-SE" dirty="0"/>
          </a:p>
        </p:txBody>
      </p:sp>
      <p:sp>
        <p:nvSpPr>
          <p:cNvPr id="7" name="Platshållare för sidfot 11"/>
          <p:cNvSpPr>
            <a:spLocks noGrp="1"/>
          </p:cNvSpPr>
          <p:nvPr>
            <p:ph type="ftr" sz="quarter" idx="15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12"/>
          <p:cNvSpPr>
            <a:spLocks noGrp="1"/>
          </p:cNvSpPr>
          <p:nvPr>
            <p:ph type="sldNum" sz="quarter" idx="16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fld id="{A4094504-A1DC-4F43-A00F-FE492FBB8E37}" type="slidenum">
              <a:rPr lang="sv-SE" altLang="sv-SE"/>
              <a:pPr/>
              <a:t>‹#›</a:t>
            </a:fld>
            <a:endParaRPr lang="sv-SE" altLang="sv-SE"/>
          </a:p>
        </p:txBody>
      </p:sp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628685A5-DBB9-9D46-BC2D-B4DB57E504C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11470" y="2057399"/>
            <a:ext cx="4376736" cy="3811589"/>
          </a:xfrm>
        </p:spPr>
        <p:txBody>
          <a:bodyPr>
            <a:noAutofit/>
          </a:bodyPr>
          <a:lstStyle>
            <a:lvl1pPr marL="0" indent="0">
              <a:buNone/>
              <a:defRPr sz="25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23516822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8119" y="728662"/>
            <a:ext cx="4492044" cy="1328737"/>
          </a:xfrm>
        </p:spPr>
        <p:txBody>
          <a:bodyPr>
            <a:noAutofit/>
          </a:bodyPr>
          <a:lstStyle>
            <a:lvl1pPr>
              <a:defRPr sz="4500"/>
            </a:lvl1pPr>
          </a:lstStyle>
          <a:p>
            <a:pPr lvl="0"/>
            <a:r>
              <a:rPr lang="sv-SE" dirty="0"/>
              <a:t>Lägg till text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 hasCustomPrompt="1"/>
          </p:nvPr>
        </p:nvSpPr>
        <p:spPr>
          <a:xfrm>
            <a:off x="722313" y="1111994"/>
            <a:ext cx="4545012" cy="4633734"/>
          </a:xfrm>
        </p:spPr>
        <p:txBody>
          <a:bodyPr rtlCol="0"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Lägg till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6986591" y="2054227"/>
            <a:ext cx="4492045" cy="3814762"/>
          </a:xfrm>
        </p:spPr>
        <p:txBody>
          <a:bodyPr>
            <a:noAutofit/>
          </a:bodyPr>
          <a:lstStyle>
            <a:lvl1pPr marL="0" indent="0">
              <a:buNone/>
              <a:defRPr sz="25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Lägg till text</a:t>
            </a:r>
          </a:p>
        </p:txBody>
      </p:sp>
      <p:sp>
        <p:nvSpPr>
          <p:cNvPr id="6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fld id="{20805127-BF3D-47F4-A4AB-BB7169BA7F35}" type="datetime1">
              <a:rPr lang="sv-SE"/>
              <a:pPr>
                <a:defRPr/>
              </a:pPr>
              <a:t>2020-10-26</a:t>
            </a:fld>
            <a:endParaRPr lang="sv-SE" dirty="0"/>
          </a:p>
        </p:txBody>
      </p:sp>
      <p:sp>
        <p:nvSpPr>
          <p:cNvPr id="7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fld id="{FD6D9B7C-71CC-4704-92EC-2C4D80571CB1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4563228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bjekt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8119" y="728662"/>
            <a:ext cx="4492044" cy="1328737"/>
          </a:xfrm>
        </p:spPr>
        <p:txBody>
          <a:bodyPr>
            <a:noAutofit/>
          </a:bodyPr>
          <a:lstStyle>
            <a:lvl1pPr>
              <a:defRPr sz="4500"/>
            </a:lvl1pPr>
          </a:lstStyle>
          <a:p>
            <a:pPr lvl="0"/>
            <a:r>
              <a:rPr lang="sv-SE" dirty="0"/>
              <a:t>Lägg till text</a:t>
            </a:r>
          </a:p>
        </p:txBody>
      </p:sp>
      <p:sp>
        <p:nvSpPr>
          <p:cNvPr id="12" name="Platshållare för innehåll 2"/>
          <p:cNvSpPr>
            <a:spLocks noGrp="1"/>
          </p:cNvSpPr>
          <p:nvPr>
            <p:ph sz="half" idx="13" hasCustomPrompt="1"/>
          </p:nvPr>
        </p:nvSpPr>
        <p:spPr>
          <a:xfrm>
            <a:off x="722313" y="1111993"/>
            <a:ext cx="4545012" cy="463373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lvl="0"/>
            <a:r>
              <a:rPr lang="sv-SE" dirty="0"/>
              <a:t>Lägg till objekt</a:t>
            </a:r>
          </a:p>
        </p:txBody>
      </p:sp>
      <p:sp>
        <p:nvSpPr>
          <p:cNvPr id="6" name="Platshållare för datum 7"/>
          <p:cNvSpPr>
            <a:spLocks noGrp="1"/>
          </p:cNvSpPr>
          <p:nvPr>
            <p:ph type="dt" sz="half" idx="14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fld id="{6EF83DAD-0BB6-4301-8E63-390DF186E499}" type="datetime1">
              <a:rPr lang="sv-SE"/>
              <a:pPr>
                <a:defRPr/>
              </a:pPr>
              <a:t>2020-10-26</a:t>
            </a:fld>
            <a:endParaRPr lang="sv-SE" dirty="0"/>
          </a:p>
        </p:txBody>
      </p:sp>
      <p:sp>
        <p:nvSpPr>
          <p:cNvPr id="7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fld id="{2F8730AC-B527-4FEF-9CBE-D03DF38EE672}" type="slidenum">
              <a:rPr lang="sv-SE" altLang="sv-SE"/>
              <a:pPr/>
              <a:t>‹#›</a:t>
            </a:fld>
            <a:endParaRPr lang="sv-SE" altLang="sv-SE"/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CAFA2BE3-4594-6E43-A31A-A105C8EE3DB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986591" y="2054227"/>
            <a:ext cx="4492045" cy="3814762"/>
          </a:xfrm>
        </p:spPr>
        <p:txBody>
          <a:bodyPr>
            <a:noAutofit/>
          </a:bodyPr>
          <a:lstStyle>
            <a:lvl1pPr marL="0" indent="0">
              <a:buNone/>
              <a:defRPr sz="25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316779139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vsl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4">
            <a:extLst>
              <a:ext uri="{FF2B5EF4-FFF2-40B4-BE49-F238E27FC236}">
                <a16:creationId xmlns:a16="http://schemas.microsoft.com/office/drawing/2014/main" id="{33C5F264-FC6E-274F-838A-AF2F49602E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393" y="4197350"/>
            <a:ext cx="6194425" cy="1836738"/>
          </a:xfrm>
        </p:spPr>
        <p:txBody>
          <a:bodyPr/>
          <a:lstStyle>
            <a:lvl1pPr eaLnBrk="1" hangingPunct="1">
              <a:lnSpc>
                <a:spcPts val="6800"/>
              </a:lnSpc>
              <a:defRPr sz="5800"/>
            </a:lvl1pPr>
          </a:lstStyle>
          <a:p>
            <a:pPr eaLnBrk="1" hangingPunct="1">
              <a:lnSpc>
                <a:spcPts val="6800"/>
              </a:lnSpc>
            </a:pPr>
            <a:r>
              <a:rPr lang="sv-SE" altLang="sv-SE" sz="5800" dirty="0">
                <a:solidFill>
                  <a:schemeClr val="tx2"/>
                </a:solidFill>
                <a:latin typeface="Mabry Medium"/>
              </a:rPr>
              <a:t>Tack!</a:t>
            </a:r>
            <a:br>
              <a:rPr lang="sv-SE" altLang="sv-SE" sz="5800" dirty="0">
                <a:solidFill>
                  <a:schemeClr val="tx2"/>
                </a:solidFill>
                <a:latin typeface="Mabry Medium"/>
              </a:rPr>
            </a:br>
            <a:r>
              <a:rPr lang="sv-SE" altLang="sv-SE" sz="5800" dirty="0">
                <a:solidFill>
                  <a:schemeClr val="tx2"/>
                </a:solidFill>
                <a:latin typeface="Mabry Medium"/>
              </a:rPr>
              <a:t>Frågor på det? </a:t>
            </a:r>
          </a:p>
        </p:txBody>
      </p:sp>
    </p:spTree>
    <p:extLst>
      <p:ext uri="{BB962C8B-B14F-4D97-AF65-F5344CB8AC3E}">
        <p14:creationId xmlns:p14="http://schemas.microsoft.com/office/powerpoint/2010/main" val="13754747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ubrik och två del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06857" y="728663"/>
            <a:ext cx="10853306" cy="1325563"/>
          </a:xfrm>
        </p:spPr>
        <p:txBody>
          <a:bodyPr>
            <a:noAutofit/>
          </a:bodyPr>
          <a:lstStyle>
            <a:lvl1pPr>
              <a:defRPr sz="4500"/>
            </a:lvl1pPr>
          </a:lstStyle>
          <a:p>
            <a:r>
              <a:rPr lang="sv-SE" dirty="0"/>
              <a:t>Lägg till text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ACC84-CEC0-4AE9-8407-5D5CF6CA3737}" type="datetime1">
              <a:rPr lang="sv-SE"/>
              <a:pPr>
                <a:defRPr/>
              </a:pPr>
              <a:t>2020-10-26</a:t>
            </a:fld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A2623-0A53-4604-B864-782EFC75854D}" type="slidenum">
              <a:rPr lang="sv-SE" altLang="sv-SE"/>
              <a:pPr/>
              <a:t>‹#›</a:t>
            </a:fld>
            <a:endParaRPr lang="sv-SE" altLang="sv-SE"/>
          </a:p>
        </p:txBody>
      </p:sp>
      <p:sp>
        <p:nvSpPr>
          <p:cNvPr id="12" name="Platshållare för innehåll 4">
            <a:extLst>
              <a:ext uri="{FF2B5EF4-FFF2-40B4-BE49-F238E27FC236}">
                <a16:creationId xmlns:a16="http://schemas.microsoft.com/office/drawing/2014/main" id="{61AC406F-0734-834C-99D1-5ABD2CD0197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00508" y="2054225"/>
            <a:ext cx="5090430" cy="39675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Lägg till text</a:t>
            </a:r>
          </a:p>
        </p:txBody>
      </p:sp>
      <p:sp>
        <p:nvSpPr>
          <p:cNvPr id="14" name="Platshållare för innehåll 4">
            <a:extLst>
              <a:ext uri="{FF2B5EF4-FFF2-40B4-BE49-F238E27FC236}">
                <a16:creationId xmlns:a16="http://schemas.microsoft.com/office/drawing/2014/main" id="{B6C71766-A0B2-5841-8CCD-82E91B8B06E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8780" y="2054225"/>
            <a:ext cx="5090430" cy="39675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1454234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ed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ak 4"/>
          <p:cNvCxnSpPr>
            <a:cxnSpLocks/>
          </p:cNvCxnSpPr>
          <p:nvPr/>
        </p:nvCxnSpPr>
        <p:spPr>
          <a:xfrm>
            <a:off x="7805738" y="1501775"/>
            <a:ext cx="0" cy="29178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objekt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163" y="377825"/>
            <a:ext cx="33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999417" y="1501884"/>
            <a:ext cx="3460745" cy="435916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Lägg till text</a:t>
            </a:r>
          </a:p>
        </p:txBody>
      </p:sp>
      <p:sp>
        <p:nvSpPr>
          <p:cNvPr id="11" name="Platshållare för text 3"/>
          <p:cNvSpPr>
            <a:spLocks noGrp="1"/>
          </p:cNvSpPr>
          <p:nvPr>
            <p:ph type="body" sz="half" idx="13" hasCustomPrompt="1"/>
          </p:nvPr>
        </p:nvSpPr>
        <p:spPr>
          <a:xfrm>
            <a:off x="611477" y="2054227"/>
            <a:ext cx="4487565" cy="3814762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5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noProof="0" dirty="0"/>
              <a:t>Lägg till text</a:t>
            </a:r>
          </a:p>
        </p:txBody>
      </p:sp>
      <p:sp>
        <p:nvSpPr>
          <p:cNvPr id="12" name="Rubrik 11"/>
          <p:cNvSpPr>
            <a:spLocks noGrp="1"/>
          </p:cNvSpPr>
          <p:nvPr>
            <p:ph type="title" hasCustomPrompt="1"/>
          </p:nvPr>
        </p:nvSpPr>
        <p:spPr>
          <a:xfrm>
            <a:off x="602233" y="728663"/>
            <a:ext cx="6495480" cy="1325563"/>
          </a:xfrm>
        </p:spPr>
        <p:txBody>
          <a:bodyPr>
            <a:noAutofit/>
          </a:bodyPr>
          <a:lstStyle>
            <a:lvl1pPr>
              <a:defRPr sz="4500"/>
            </a:lvl1pPr>
          </a:lstStyle>
          <a:p>
            <a:pPr lvl="0"/>
            <a:r>
              <a:rPr lang="sv-SE" noProof="0" dirty="0"/>
              <a:t>Lägg till text</a:t>
            </a:r>
          </a:p>
        </p:txBody>
      </p:sp>
      <p:sp>
        <p:nvSpPr>
          <p:cNvPr id="7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72BC-B389-4413-965F-212509CC4939}" type="datetime1">
              <a:rPr lang="sv-SE"/>
              <a:pPr>
                <a:defRPr/>
              </a:pPr>
              <a:t>2020-10-26</a:t>
            </a:fld>
            <a:endParaRPr lang="sv-SE"/>
          </a:p>
        </p:txBody>
      </p:sp>
      <p:sp>
        <p:nvSpPr>
          <p:cNvPr id="8" name="Platshållare för sidfot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136FE57-F791-4C71-9778-7B420274B389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884257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 noChangeArrowheads="1"/>
          </p:cNvSpPr>
          <p:nvPr>
            <p:ph type="title"/>
          </p:nvPr>
        </p:nvSpPr>
        <p:spPr bwMode="auto">
          <a:xfrm>
            <a:off x="722313" y="728663"/>
            <a:ext cx="1073785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mall för rubrikformat</a:t>
            </a:r>
          </a:p>
        </p:txBody>
      </p:sp>
      <p:sp>
        <p:nvSpPr>
          <p:cNvPr id="1027" name="Platshållare för text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2313" y="2276475"/>
            <a:ext cx="10737850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format på bakgrundstexten</a:t>
            </a:r>
          </a:p>
          <a:p>
            <a:pPr lvl="1"/>
            <a:r>
              <a:rPr lang="sv-SE" altLang="sv-SE" dirty="0"/>
              <a:t>Nivå två</a:t>
            </a:r>
          </a:p>
          <a:p>
            <a:pPr lvl="2"/>
            <a:r>
              <a:rPr lang="sv-SE" altLang="sv-SE" dirty="0"/>
              <a:t>Nivå tre</a:t>
            </a:r>
          </a:p>
          <a:p>
            <a:pPr lvl="3"/>
            <a:r>
              <a:rPr lang="sv-SE" altLang="sv-SE" dirty="0"/>
              <a:t>Nivå fyra</a:t>
            </a:r>
          </a:p>
          <a:p>
            <a:pPr lvl="4"/>
            <a:r>
              <a:rPr lang="sv-SE" alt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304463" y="6356350"/>
            <a:ext cx="992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/>
                </a:solidFill>
                <a:latin typeface="Apercu Mono" panose="02010509040000040003" pitchFamily="49" charset="0"/>
              </a:defRPr>
            </a:lvl1pPr>
          </a:lstStyle>
          <a:p>
            <a:pPr>
              <a:defRPr/>
            </a:pPr>
            <a:fld id="{6722CEF8-DCAE-4D42-9302-92D3B0DE6045}" type="datetime1">
              <a:rPr lang="sv-SE"/>
              <a:pPr>
                <a:defRPr/>
              </a:pPr>
              <a:t>2020-10-26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9042400" y="6356350"/>
            <a:ext cx="1262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/>
                </a:solidFill>
                <a:latin typeface="Apercu Mono" panose="02010509040000040003" pitchFamily="49" charset="0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964863" y="6356350"/>
            <a:ext cx="812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latin typeface="Apercu Mono" pitchFamily="49" charset="0"/>
              </a:defRPr>
            </a:lvl1pPr>
          </a:lstStyle>
          <a:p>
            <a:fld id="{FF4DA1AF-D489-4874-99AA-FF457B2FAC75}" type="slidenum">
              <a:rPr lang="sv-SE" altLang="sv-SE"/>
              <a:pPr/>
              <a:t>‹#›</a:t>
            </a:fld>
            <a:endParaRPr lang="sv-SE" altLang="sv-SE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8" r:id="rId1"/>
    <p:sldLayoutId id="2147483936" r:id="rId2"/>
    <p:sldLayoutId id="2147483937" r:id="rId3"/>
    <p:sldLayoutId id="2147483924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 kern="1200">
          <a:solidFill>
            <a:schemeClr val="tx2"/>
          </a:solidFill>
          <a:latin typeface="Mabry Medium" panose="020D0503040002040303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Mabry Medium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Mabry Medium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Mabry Medium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Mabry Medium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Mabry Medium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Mabry Medium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Mabry Medium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Mabry Medium"/>
        </a:defRPr>
      </a:lvl9pPr>
    </p:titleStyle>
    <p:bodyStyle>
      <a:lvl1pPr marL="228600" indent="-228600" algn="l" rtl="0" eaLnBrk="1" fontAlgn="base" hangingPunct="1">
        <a:lnSpc>
          <a:spcPct val="10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2"/>
          </a:solidFill>
          <a:latin typeface="Mabry" panose="020D0503040002040303" pitchFamily="34" charset="0"/>
          <a:ea typeface="+mn-ea"/>
          <a:cs typeface="+mn-cs"/>
        </a:defRPr>
      </a:lvl1pPr>
      <a:lvl2pPr marL="685800" indent="-228600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Mabry" panose="020D0503040002040303" pitchFamily="34" charset="0"/>
          <a:ea typeface="+mn-ea"/>
          <a:cs typeface="+mn-cs"/>
        </a:defRPr>
      </a:lvl2pPr>
      <a:lvl3pPr marL="1143000" indent="-228600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Mabry" panose="020D0503040002040303" pitchFamily="34" charset="0"/>
          <a:ea typeface="+mn-ea"/>
          <a:cs typeface="+mn-cs"/>
        </a:defRPr>
      </a:lvl3pPr>
      <a:lvl4pPr marL="1600200" indent="-228600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Mabry" panose="020D0503040002040303" pitchFamily="34" charset="0"/>
          <a:ea typeface="+mn-ea"/>
          <a:cs typeface="+mn-cs"/>
        </a:defRPr>
      </a:lvl4pPr>
      <a:lvl5pPr marL="2057400" indent="-228600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Mabry" panose="020D05030400020403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461">
          <p15:clr>
            <a:srgbClr val="F26B43"/>
          </p15:clr>
        </p15:guide>
        <p15:guide id="3" orient="horz" pos="459">
          <p15:clr>
            <a:srgbClr val="F26B43"/>
          </p15:clr>
        </p15:guide>
        <p15:guide id="4" orient="horz" pos="3861">
          <p15:clr>
            <a:srgbClr val="F26B43"/>
          </p15:clr>
        </p15:guide>
        <p15:guide id="5" pos="7219">
          <p15:clr>
            <a:srgbClr val="F26B43"/>
          </p15:clr>
        </p15:guide>
        <p15:guide id="6" pos="914">
          <p15:clr>
            <a:srgbClr val="F26B43"/>
          </p15:clr>
        </p15:guide>
        <p15:guide id="7" pos="1028">
          <p15:clr>
            <a:srgbClr val="F26B43"/>
          </p15:clr>
        </p15:guide>
        <p15:guide id="8" pos="1490">
          <p15:clr>
            <a:srgbClr val="F26B43"/>
          </p15:clr>
        </p15:guide>
        <p15:guide id="9" pos="1604">
          <p15:clr>
            <a:srgbClr val="F26B43"/>
          </p15:clr>
        </p15:guide>
        <p15:guide id="10" pos="2063">
          <p15:clr>
            <a:srgbClr val="F26B43"/>
          </p15:clr>
        </p15:guide>
        <p15:guide id="11" pos="2179">
          <p15:clr>
            <a:srgbClr val="F26B43"/>
          </p15:clr>
        </p15:guide>
        <p15:guide id="12" pos="2638">
          <p15:clr>
            <a:srgbClr val="F26B43"/>
          </p15:clr>
        </p15:guide>
        <p15:guide id="13" pos="2751">
          <p15:clr>
            <a:srgbClr val="F26B43"/>
          </p15:clr>
        </p15:guide>
        <p15:guide id="14" pos="3205">
          <p15:clr>
            <a:srgbClr val="F26B43"/>
          </p15:clr>
        </p15:guide>
        <p15:guide id="15" pos="3318">
          <p15:clr>
            <a:srgbClr val="F26B43"/>
          </p15:clr>
        </p15:guide>
        <p15:guide id="16" pos="3788">
          <p15:clr>
            <a:srgbClr val="F26B43"/>
          </p15:clr>
        </p15:guide>
        <p15:guide id="17" pos="3895">
          <p15:clr>
            <a:srgbClr val="F26B43"/>
          </p15:clr>
        </p15:guide>
        <p15:guide id="18" pos="4357">
          <p15:clr>
            <a:srgbClr val="F26B43"/>
          </p15:clr>
        </p15:guide>
        <p15:guide id="19" pos="4471">
          <p15:clr>
            <a:srgbClr val="F26B43"/>
          </p15:clr>
        </p15:guide>
        <p15:guide id="20" pos="4926">
          <p15:clr>
            <a:srgbClr val="F26B43"/>
          </p15:clr>
        </p15:guide>
        <p15:guide id="21" pos="5047">
          <p15:clr>
            <a:srgbClr val="F26B43"/>
          </p15:clr>
        </p15:guide>
        <p15:guide id="22" pos="5496">
          <p15:clr>
            <a:srgbClr val="F26B43"/>
          </p15:clr>
        </p15:guide>
        <p15:guide id="23" pos="5616">
          <p15:clr>
            <a:srgbClr val="F26B43"/>
          </p15:clr>
        </p15:guide>
        <p15:guide id="24" pos="6071">
          <p15:clr>
            <a:srgbClr val="F26B43"/>
          </p15:clr>
        </p15:guide>
        <p15:guide id="25" pos="6189">
          <p15:clr>
            <a:srgbClr val="F26B43"/>
          </p15:clr>
        </p15:guide>
        <p15:guide id="26" pos="6652">
          <p15:clr>
            <a:srgbClr val="F26B43"/>
          </p15:clr>
        </p15:guide>
        <p15:guide id="28" pos="676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 noChangeArrowheads="1"/>
          </p:cNvSpPr>
          <p:nvPr>
            <p:ph type="title"/>
          </p:nvPr>
        </p:nvSpPr>
        <p:spPr bwMode="auto">
          <a:xfrm>
            <a:off x="722313" y="728663"/>
            <a:ext cx="1073785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mall för rubrikformat</a:t>
            </a:r>
          </a:p>
        </p:txBody>
      </p:sp>
      <p:sp>
        <p:nvSpPr>
          <p:cNvPr id="1027" name="Platshållare för text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2313" y="2276475"/>
            <a:ext cx="10737850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format på bakgrundstexten</a:t>
            </a:r>
          </a:p>
          <a:p>
            <a:pPr lvl="1"/>
            <a:r>
              <a:rPr lang="sv-SE" altLang="sv-SE" dirty="0"/>
              <a:t>Nivå två</a:t>
            </a:r>
          </a:p>
          <a:p>
            <a:pPr lvl="2"/>
            <a:r>
              <a:rPr lang="sv-SE" altLang="sv-SE" dirty="0"/>
              <a:t>Nivå tre</a:t>
            </a:r>
          </a:p>
          <a:p>
            <a:pPr lvl="3"/>
            <a:r>
              <a:rPr lang="sv-SE" altLang="sv-SE" dirty="0"/>
              <a:t>Nivå fyra</a:t>
            </a:r>
          </a:p>
          <a:p>
            <a:pPr lvl="4"/>
            <a:r>
              <a:rPr lang="sv-SE" alt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304463" y="6356350"/>
            <a:ext cx="992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/>
                </a:solidFill>
                <a:latin typeface="Apercu Mono" panose="02010509040000040003" pitchFamily="49" charset="0"/>
              </a:defRPr>
            </a:lvl1pPr>
          </a:lstStyle>
          <a:p>
            <a:pPr>
              <a:defRPr/>
            </a:pPr>
            <a:fld id="{6722CEF8-DCAE-4D42-9302-92D3B0DE6045}" type="datetime1">
              <a:rPr lang="sv-SE"/>
              <a:pPr>
                <a:defRPr/>
              </a:pPr>
              <a:t>2020-10-26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9042400" y="6356350"/>
            <a:ext cx="1262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/>
                </a:solidFill>
                <a:latin typeface="Apercu Mono" panose="02010509040000040003" pitchFamily="49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964863" y="6356350"/>
            <a:ext cx="812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latin typeface="Apercu Mono" pitchFamily="49" charset="0"/>
              </a:defRPr>
            </a:lvl1pPr>
          </a:lstStyle>
          <a:p>
            <a:fld id="{FF4DA1AF-D489-4874-99AA-FF457B2FAC75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6582038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934" r:id="rId2"/>
    <p:sldLayoutId id="2147483935" r:id="rId3"/>
    <p:sldLayoutId id="2147483925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  <p:sldLayoutId id="2147483878" r:id="rId16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 kern="1200">
          <a:solidFill>
            <a:schemeClr val="tx2"/>
          </a:solidFill>
          <a:latin typeface="Mabry Medium" panose="020D0503040002040303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Mabry Medium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Mabry Medium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Mabry Medium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Mabry Medium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Mabry Medium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Mabry Medium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Mabry Medium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Mabry Medium"/>
        </a:defRPr>
      </a:lvl9pPr>
    </p:titleStyle>
    <p:bodyStyle>
      <a:lvl1pPr marL="228600" indent="-228600" algn="l" rtl="0" eaLnBrk="1" fontAlgn="base" hangingPunct="1">
        <a:lnSpc>
          <a:spcPct val="10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2"/>
          </a:solidFill>
          <a:latin typeface="Mabry" panose="020D0503040002040303" pitchFamily="34" charset="0"/>
          <a:ea typeface="+mn-ea"/>
          <a:cs typeface="+mn-cs"/>
        </a:defRPr>
      </a:lvl1pPr>
      <a:lvl2pPr marL="685800" indent="-228600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Mabry" panose="020D0503040002040303" pitchFamily="34" charset="0"/>
          <a:ea typeface="+mn-ea"/>
          <a:cs typeface="+mn-cs"/>
        </a:defRPr>
      </a:lvl2pPr>
      <a:lvl3pPr marL="1143000" indent="-228600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Mabry" panose="020D0503040002040303" pitchFamily="34" charset="0"/>
          <a:ea typeface="+mn-ea"/>
          <a:cs typeface="+mn-cs"/>
        </a:defRPr>
      </a:lvl3pPr>
      <a:lvl4pPr marL="1600200" indent="-228600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Mabry" panose="020D0503040002040303" pitchFamily="34" charset="0"/>
          <a:ea typeface="+mn-ea"/>
          <a:cs typeface="+mn-cs"/>
        </a:defRPr>
      </a:lvl4pPr>
      <a:lvl5pPr marL="2057400" indent="-228600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Mabry" panose="020D05030400020403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461">
          <p15:clr>
            <a:srgbClr val="F26B43"/>
          </p15:clr>
        </p15:guide>
        <p15:guide id="3" orient="horz" pos="459">
          <p15:clr>
            <a:srgbClr val="F26B43"/>
          </p15:clr>
        </p15:guide>
        <p15:guide id="4" orient="horz" pos="3861">
          <p15:clr>
            <a:srgbClr val="F26B43"/>
          </p15:clr>
        </p15:guide>
        <p15:guide id="5" pos="7219">
          <p15:clr>
            <a:srgbClr val="F26B43"/>
          </p15:clr>
        </p15:guide>
        <p15:guide id="6" pos="914">
          <p15:clr>
            <a:srgbClr val="F26B43"/>
          </p15:clr>
        </p15:guide>
        <p15:guide id="7" pos="1028">
          <p15:clr>
            <a:srgbClr val="F26B43"/>
          </p15:clr>
        </p15:guide>
        <p15:guide id="8" pos="1490">
          <p15:clr>
            <a:srgbClr val="F26B43"/>
          </p15:clr>
        </p15:guide>
        <p15:guide id="9" pos="1604">
          <p15:clr>
            <a:srgbClr val="F26B43"/>
          </p15:clr>
        </p15:guide>
        <p15:guide id="10" pos="2063">
          <p15:clr>
            <a:srgbClr val="F26B43"/>
          </p15:clr>
        </p15:guide>
        <p15:guide id="11" pos="2179">
          <p15:clr>
            <a:srgbClr val="F26B43"/>
          </p15:clr>
        </p15:guide>
        <p15:guide id="12" pos="2638">
          <p15:clr>
            <a:srgbClr val="F26B43"/>
          </p15:clr>
        </p15:guide>
        <p15:guide id="13" pos="2751">
          <p15:clr>
            <a:srgbClr val="F26B43"/>
          </p15:clr>
        </p15:guide>
        <p15:guide id="14" pos="3205">
          <p15:clr>
            <a:srgbClr val="F26B43"/>
          </p15:clr>
        </p15:guide>
        <p15:guide id="15" pos="3318">
          <p15:clr>
            <a:srgbClr val="F26B43"/>
          </p15:clr>
        </p15:guide>
        <p15:guide id="16" pos="3788">
          <p15:clr>
            <a:srgbClr val="F26B43"/>
          </p15:clr>
        </p15:guide>
        <p15:guide id="17" pos="3895">
          <p15:clr>
            <a:srgbClr val="F26B43"/>
          </p15:clr>
        </p15:guide>
        <p15:guide id="18" pos="4357">
          <p15:clr>
            <a:srgbClr val="F26B43"/>
          </p15:clr>
        </p15:guide>
        <p15:guide id="19" pos="4471">
          <p15:clr>
            <a:srgbClr val="F26B43"/>
          </p15:clr>
        </p15:guide>
        <p15:guide id="20" pos="4926">
          <p15:clr>
            <a:srgbClr val="F26B43"/>
          </p15:clr>
        </p15:guide>
        <p15:guide id="21" pos="5047">
          <p15:clr>
            <a:srgbClr val="F26B43"/>
          </p15:clr>
        </p15:guide>
        <p15:guide id="22" pos="5496">
          <p15:clr>
            <a:srgbClr val="F26B43"/>
          </p15:clr>
        </p15:guide>
        <p15:guide id="23" pos="5616">
          <p15:clr>
            <a:srgbClr val="F26B43"/>
          </p15:clr>
        </p15:guide>
        <p15:guide id="24" pos="6071">
          <p15:clr>
            <a:srgbClr val="F26B43"/>
          </p15:clr>
        </p15:guide>
        <p15:guide id="25" pos="6189">
          <p15:clr>
            <a:srgbClr val="F26B43"/>
          </p15:clr>
        </p15:guide>
        <p15:guide id="26" pos="6652">
          <p15:clr>
            <a:srgbClr val="F26B43"/>
          </p15:clr>
        </p15:guide>
        <p15:guide id="28" pos="676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 noChangeArrowheads="1"/>
          </p:cNvSpPr>
          <p:nvPr>
            <p:ph type="title"/>
          </p:nvPr>
        </p:nvSpPr>
        <p:spPr bwMode="auto">
          <a:xfrm>
            <a:off x="722313" y="728663"/>
            <a:ext cx="1073785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mall för rubrikformat</a:t>
            </a:r>
          </a:p>
        </p:txBody>
      </p:sp>
      <p:sp>
        <p:nvSpPr>
          <p:cNvPr id="1027" name="Platshållare för text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2313" y="2276475"/>
            <a:ext cx="10737850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format på bakgrundstexten</a:t>
            </a:r>
          </a:p>
          <a:p>
            <a:pPr lvl="1"/>
            <a:r>
              <a:rPr lang="sv-SE" altLang="sv-SE" dirty="0"/>
              <a:t>Nivå två</a:t>
            </a:r>
          </a:p>
          <a:p>
            <a:pPr lvl="2"/>
            <a:r>
              <a:rPr lang="sv-SE" altLang="sv-SE" dirty="0"/>
              <a:t>Nivå tre</a:t>
            </a:r>
          </a:p>
          <a:p>
            <a:pPr lvl="3"/>
            <a:r>
              <a:rPr lang="sv-SE" altLang="sv-SE" dirty="0"/>
              <a:t>Nivå fyra</a:t>
            </a:r>
          </a:p>
          <a:p>
            <a:pPr lvl="4"/>
            <a:r>
              <a:rPr lang="sv-SE" alt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304463" y="6356350"/>
            <a:ext cx="992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/>
                </a:solidFill>
                <a:latin typeface="Apercu Mono" panose="02010509040000040003" pitchFamily="49" charset="0"/>
              </a:defRPr>
            </a:lvl1pPr>
          </a:lstStyle>
          <a:p>
            <a:pPr>
              <a:defRPr/>
            </a:pPr>
            <a:fld id="{6722CEF8-DCAE-4D42-9302-92D3B0DE6045}" type="datetime1">
              <a:rPr lang="sv-SE"/>
              <a:pPr>
                <a:defRPr/>
              </a:pPr>
              <a:t>2020-10-26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9042400" y="6356350"/>
            <a:ext cx="1262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/>
                </a:solidFill>
                <a:latin typeface="Apercu Mono" panose="02010509040000040003" pitchFamily="49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964863" y="6356350"/>
            <a:ext cx="812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latin typeface="Apercu Mono" pitchFamily="49" charset="0"/>
              </a:defRPr>
            </a:lvl1pPr>
          </a:lstStyle>
          <a:p>
            <a:fld id="{FF4DA1AF-D489-4874-99AA-FF457B2FAC75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4079137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5" r:id="rId1"/>
    <p:sldLayoutId id="2147483932" r:id="rId2"/>
    <p:sldLayoutId id="2147483933" r:id="rId3"/>
    <p:sldLayoutId id="214748392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  <p:sldLayoutId id="2147483906" r:id="rId14"/>
    <p:sldLayoutId id="2147483907" r:id="rId15"/>
    <p:sldLayoutId id="2147483908" r:id="rId16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 kern="1200">
          <a:solidFill>
            <a:schemeClr val="tx2"/>
          </a:solidFill>
          <a:latin typeface="Mabry Medium" panose="020D0503040002040303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Mabry Medium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Mabry Medium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Mabry Medium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Mabry Medium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Mabry Medium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Mabry Medium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Mabry Medium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Mabry Medium"/>
        </a:defRPr>
      </a:lvl9pPr>
    </p:titleStyle>
    <p:bodyStyle>
      <a:lvl1pPr marL="228600" indent="-228600" algn="l" rtl="0" eaLnBrk="1" fontAlgn="base" hangingPunct="1">
        <a:lnSpc>
          <a:spcPct val="10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2"/>
          </a:solidFill>
          <a:latin typeface="Mabry" panose="020D0503040002040303" pitchFamily="34" charset="0"/>
          <a:ea typeface="+mn-ea"/>
          <a:cs typeface="+mn-cs"/>
        </a:defRPr>
      </a:lvl1pPr>
      <a:lvl2pPr marL="685800" indent="-228600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Mabry" panose="020D0503040002040303" pitchFamily="34" charset="0"/>
          <a:ea typeface="+mn-ea"/>
          <a:cs typeface="+mn-cs"/>
        </a:defRPr>
      </a:lvl2pPr>
      <a:lvl3pPr marL="1143000" indent="-228600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Mabry" panose="020D0503040002040303" pitchFamily="34" charset="0"/>
          <a:ea typeface="+mn-ea"/>
          <a:cs typeface="+mn-cs"/>
        </a:defRPr>
      </a:lvl3pPr>
      <a:lvl4pPr marL="1600200" indent="-228600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Mabry" panose="020D0503040002040303" pitchFamily="34" charset="0"/>
          <a:ea typeface="+mn-ea"/>
          <a:cs typeface="+mn-cs"/>
        </a:defRPr>
      </a:lvl4pPr>
      <a:lvl5pPr marL="2057400" indent="-228600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Mabry" panose="020D05030400020403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461">
          <p15:clr>
            <a:srgbClr val="F26B43"/>
          </p15:clr>
        </p15:guide>
        <p15:guide id="3" orient="horz" pos="459">
          <p15:clr>
            <a:srgbClr val="F26B43"/>
          </p15:clr>
        </p15:guide>
        <p15:guide id="4" orient="horz" pos="3861">
          <p15:clr>
            <a:srgbClr val="F26B43"/>
          </p15:clr>
        </p15:guide>
        <p15:guide id="5" pos="7219">
          <p15:clr>
            <a:srgbClr val="F26B43"/>
          </p15:clr>
        </p15:guide>
        <p15:guide id="6" pos="914">
          <p15:clr>
            <a:srgbClr val="F26B43"/>
          </p15:clr>
        </p15:guide>
        <p15:guide id="7" pos="1028">
          <p15:clr>
            <a:srgbClr val="F26B43"/>
          </p15:clr>
        </p15:guide>
        <p15:guide id="8" pos="1490">
          <p15:clr>
            <a:srgbClr val="F26B43"/>
          </p15:clr>
        </p15:guide>
        <p15:guide id="9" pos="1604">
          <p15:clr>
            <a:srgbClr val="F26B43"/>
          </p15:clr>
        </p15:guide>
        <p15:guide id="10" pos="2063">
          <p15:clr>
            <a:srgbClr val="F26B43"/>
          </p15:clr>
        </p15:guide>
        <p15:guide id="11" pos="2179">
          <p15:clr>
            <a:srgbClr val="F26B43"/>
          </p15:clr>
        </p15:guide>
        <p15:guide id="12" pos="2638">
          <p15:clr>
            <a:srgbClr val="F26B43"/>
          </p15:clr>
        </p15:guide>
        <p15:guide id="13" pos="2751">
          <p15:clr>
            <a:srgbClr val="F26B43"/>
          </p15:clr>
        </p15:guide>
        <p15:guide id="14" pos="3205">
          <p15:clr>
            <a:srgbClr val="F26B43"/>
          </p15:clr>
        </p15:guide>
        <p15:guide id="15" pos="3318">
          <p15:clr>
            <a:srgbClr val="F26B43"/>
          </p15:clr>
        </p15:guide>
        <p15:guide id="16" pos="3788">
          <p15:clr>
            <a:srgbClr val="F26B43"/>
          </p15:clr>
        </p15:guide>
        <p15:guide id="17" pos="3895">
          <p15:clr>
            <a:srgbClr val="F26B43"/>
          </p15:clr>
        </p15:guide>
        <p15:guide id="18" pos="4357">
          <p15:clr>
            <a:srgbClr val="F26B43"/>
          </p15:clr>
        </p15:guide>
        <p15:guide id="19" pos="4471">
          <p15:clr>
            <a:srgbClr val="F26B43"/>
          </p15:clr>
        </p15:guide>
        <p15:guide id="20" pos="4926">
          <p15:clr>
            <a:srgbClr val="F26B43"/>
          </p15:clr>
        </p15:guide>
        <p15:guide id="21" pos="5047">
          <p15:clr>
            <a:srgbClr val="F26B43"/>
          </p15:clr>
        </p15:guide>
        <p15:guide id="22" pos="5496">
          <p15:clr>
            <a:srgbClr val="F26B43"/>
          </p15:clr>
        </p15:guide>
        <p15:guide id="23" pos="5616">
          <p15:clr>
            <a:srgbClr val="F26B43"/>
          </p15:clr>
        </p15:guide>
        <p15:guide id="24" pos="6071">
          <p15:clr>
            <a:srgbClr val="F26B43"/>
          </p15:clr>
        </p15:guide>
        <p15:guide id="25" pos="6189">
          <p15:clr>
            <a:srgbClr val="F26B43"/>
          </p15:clr>
        </p15:guide>
        <p15:guide id="26" pos="6652">
          <p15:clr>
            <a:srgbClr val="F26B43"/>
          </p15:clr>
        </p15:guide>
        <p15:guide id="28" pos="6766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 noChangeArrowheads="1"/>
          </p:cNvSpPr>
          <p:nvPr>
            <p:ph type="title"/>
          </p:nvPr>
        </p:nvSpPr>
        <p:spPr bwMode="auto">
          <a:xfrm>
            <a:off x="722313" y="728663"/>
            <a:ext cx="1073785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mall för rubrikformat</a:t>
            </a:r>
          </a:p>
        </p:txBody>
      </p:sp>
      <p:sp>
        <p:nvSpPr>
          <p:cNvPr id="1027" name="Platshållare för text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2313" y="2276475"/>
            <a:ext cx="10737850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format på bakgrundstexten</a:t>
            </a:r>
          </a:p>
          <a:p>
            <a:pPr lvl="1"/>
            <a:r>
              <a:rPr lang="sv-SE" altLang="sv-SE" dirty="0"/>
              <a:t>Nivå två</a:t>
            </a:r>
          </a:p>
          <a:p>
            <a:pPr lvl="2"/>
            <a:r>
              <a:rPr lang="sv-SE" altLang="sv-SE" dirty="0"/>
              <a:t>Nivå tre</a:t>
            </a:r>
          </a:p>
          <a:p>
            <a:pPr lvl="3"/>
            <a:r>
              <a:rPr lang="sv-SE" altLang="sv-SE" dirty="0"/>
              <a:t>Nivå fyra</a:t>
            </a:r>
          </a:p>
          <a:p>
            <a:pPr lvl="4"/>
            <a:r>
              <a:rPr lang="sv-SE" alt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304463" y="6356350"/>
            <a:ext cx="992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/>
                </a:solidFill>
                <a:latin typeface="Apercu Mono" panose="02010509040000040003" pitchFamily="49" charset="0"/>
              </a:defRPr>
            </a:lvl1pPr>
          </a:lstStyle>
          <a:p>
            <a:pPr>
              <a:defRPr/>
            </a:pPr>
            <a:fld id="{6722CEF8-DCAE-4D42-9302-92D3B0DE6045}" type="datetime1">
              <a:rPr lang="sv-SE"/>
              <a:pPr>
                <a:defRPr/>
              </a:pPr>
              <a:t>2020-10-26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9042400" y="6356350"/>
            <a:ext cx="1262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/>
                </a:solidFill>
                <a:latin typeface="Apercu Mono" panose="02010509040000040003" pitchFamily="49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964863" y="6356350"/>
            <a:ext cx="812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latin typeface="Apercu Mono" pitchFamily="49" charset="0"/>
              </a:defRPr>
            </a:lvl1pPr>
          </a:lstStyle>
          <a:p>
            <a:fld id="{FF4DA1AF-D489-4874-99AA-FF457B2FAC75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0612192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31" r:id="rId3"/>
    <p:sldLayoutId id="2147483927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  <p:sldLayoutId id="2147483921" r:id="rId14"/>
    <p:sldLayoutId id="2147483922" r:id="rId15"/>
    <p:sldLayoutId id="2147483923" r:id="rId16"/>
    <p:sldLayoutId id="2147483958" r:id="rId17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 kern="1200">
          <a:solidFill>
            <a:schemeClr val="tx2"/>
          </a:solidFill>
          <a:latin typeface="Mabry Medium" panose="020D0503040002040303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Mabry Medium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Mabry Medium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Mabry Medium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Mabry Medium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Mabry Medium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Mabry Medium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Mabry Medium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Mabry Medium"/>
        </a:defRPr>
      </a:lvl9pPr>
    </p:titleStyle>
    <p:bodyStyle>
      <a:lvl1pPr marL="228600" indent="-228600" algn="l" rtl="0" eaLnBrk="1" fontAlgn="base" hangingPunct="1">
        <a:lnSpc>
          <a:spcPct val="10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2"/>
          </a:solidFill>
          <a:latin typeface="Mabry" panose="020D0503040002040303" pitchFamily="34" charset="0"/>
          <a:ea typeface="+mn-ea"/>
          <a:cs typeface="+mn-cs"/>
        </a:defRPr>
      </a:lvl1pPr>
      <a:lvl2pPr marL="685800" indent="-228600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Mabry" panose="020D0503040002040303" pitchFamily="34" charset="0"/>
          <a:ea typeface="+mn-ea"/>
          <a:cs typeface="+mn-cs"/>
        </a:defRPr>
      </a:lvl2pPr>
      <a:lvl3pPr marL="1143000" indent="-228600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Mabry" panose="020D0503040002040303" pitchFamily="34" charset="0"/>
          <a:ea typeface="+mn-ea"/>
          <a:cs typeface="+mn-cs"/>
        </a:defRPr>
      </a:lvl3pPr>
      <a:lvl4pPr marL="1600200" indent="-228600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Mabry" panose="020D0503040002040303" pitchFamily="34" charset="0"/>
          <a:ea typeface="+mn-ea"/>
          <a:cs typeface="+mn-cs"/>
        </a:defRPr>
      </a:lvl4pPr>
      <a:lvl5pPr marL="2057400" indent="-228600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Mabry" panose="020D05030400020403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461">
          <p15:clr>
            <a:srgbClr val="F26B43"/>
          </p15:clr>
        </p15:guide>
        <p15:guide id="3" orient="horz" pos="459">
          <p15:clr>
            <a:srgbClr val="F26B43"/>
          </p15:clr>
        </p15:guide>
        <p15:guide id="4" orient="horz" pos="3861">
          <p15:clr>
            <a:srgbClr val="F26B43"/>
          </p15:clr>
        </p15:guide>
        <p15:guide id="5" pos="7219">
          <p15:clr>
            <a:srgbClr val="F26B43"/>
          </p15:clr>
        </p15:guide>
        <p15:guide id="6" pos="914">
          <p15:clr>
            <a:srgbClr val="F26B43"/>
          </p15:clr>
        </p15:guide>
        <p15:guide id="7" pos="1028">
          <p15:clr>
            <a:srgbClr val="F26B43"/>
          </p15:clr>
        </p15:guide>
        <p15:guide id="8" pos="1490">
          <p15:clr>
            <a:srgbClr val="F26B43"/>
          </p15:clr>
        </p15:guide>
        <p15:guide id="9" pos="1604">
          <p15:clr>
            <a:srgbClr val="F26B43"/>
          </p15:clr>
        </p15:guide>
        <p15:guide id="10" pos="2063">
          <p15:clr>
            <a:srgbClr val="F26B43"/>
          </p15:clr>
        </p15:guide>
        <p15:guide id="11" pos="2179">
          <p15:clr>
            <a:srgbClr val="F26B43"/>
          </p15:clr>
        </p15:guide>
        <p15:guide id="12" pos="2638">
          <p15:clr>
            <a:srgbClr val="F26B43"/>
          </p15:clr>
        </p15:guide>
        <p15:guide id="13" pos="2751">
          <p15:clr>
            <a:srgbClr val="F26B43"/>
          </p15:clr>
        </p15:guide>
        <p15:guide id="14" pos="3205">
          <p15:clr>
            <a:srgbClr val="F26B43"/>
          </p15:clr>
        </p15:guide>
        <p15:guide id="15" pos="3318">
          <p15:clr>
            <a:srgbClr val="F26B43"/>
          </p15:clr>
        </p15:guide>
        <p15:guide id="16" pos="3788">
          <p15:clr>
            <a:srgbClr val="F26B43"/>
          </p15:clr>
        </p15:guide>
        <p15:guide id="17" pos="3895">
          <p15:clr>
            <a:srgbClr val="F26B43"/>
          </p15:clr>
        </p15:guide>
        <p15:guide id="18" pos="4357">
          <p15:clr>
            <a:srgbClr val="F26B43"/>
          </p15:clr>
        </p15:guide>
        <p15:guide id="19" pos="4471">
          <p15:clr>
            <a:srgbClr val="F26B43"/>
          </p15:clr>
        </p15:guide>
        <p15:guide id="20" pos="4926">
          <p15:clr>
            <a:srgbClr val="F26B43"/>
          </p15:clr>
        </p15:guide>
        <p15:guide id="21" pos="5047">
          <p15:clr>
            <a:srgbClr val="F26B43"/>
          </p15:clr>
        </p15:guide>
        <p15:guide id="22" pos="5496">
          <p15:clr>
            <a:srgbClr val="F26B43"/>
          </p15:clr>
        </p15:guide>
        <p15:guide id="23" pos="5616">
          <p15:clr>
            <a:srgbClr val="F26B43"/>
          </p15:clr>
        </p15:guide>
        <p15:guide id="24" pos="6071">
          <p15:clr>
            <a:srgbClr val="F26B43"/>
          </p15:clr>
        </p15:guide>
        <p15:guide id="25" pos="6189">
          <p15:clr>
            <a:srgbClr val="F26B43"/>
          </p15:clr>
        </p15:guide>
        <p15:guide id="26" pos="6652">
          <p15:clr>
            <a:srgbClr val="F26B43"/>
          </p15:clr>
        </p15:guide>
        <p15:guide id="28" pos="6766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 noChangeArrowheads="1"/>
          </p:cNvSpPr>
          <p:nvPr>
            <p:ph type="title"/>
          </p:nvPr>
        </p:nvSpPr>
        <p:spPr bwMode="auto">
          <a:xfrm>
            <a:off x="722313" y="728663"/>
            <a:ext cx="1073785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mall för rubrikformat</a:t>
            </a:r>
          </a:p>
        </p:txBody>
      </p:sp>
      <p:sp>
        <p:nvSpPr>
          <p:cNvPr id="1027" name="Platshållare för text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2313" y="2276475"/>
            <a:ext cx="10737850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format på bakgrundstexten</a:t>
            </a:r>
          </a:p>
          <a:p>
            <a:pPr lvl="1"/>
            <a:r>
              <a:rPr lang="sv-SE" altLang="sv-SE" dirty="0"/>
              <a:t>Nivå två</a:t>
            </a:r>
          </a:p>
          <a:p>
            <a:pPr lvl="2"/>
            <a:r>
              <a:rPr lang="sv-SE" altLang="sv-SE" dirty="0"/>
              <a:t>Nivå tre</a:t>
            </a:r>
          </a:p>
          <a:p>
            <a:pPr lvl="3"/>
            <a:r>
              <a:rPr lang="sv-SE" altLang="sv-SE" dirty="0"/>
              <a:t>Nivå fyra</a:t>
            </a:r>
          </a:p>
          <a:p>
            <a:pPr lvl="4"/>
            <a:r>
              <a:rPr lang="sv-SE" alt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304463" y="6356350"/>
            <a:ext cx="992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/>
                </a:solidFill>
                <a:latin typeface="Apercu Mono" panose="02010509040000040003" pitchFamily="49" charset="0"/>
              </a:defRPr>
            </a:lvl1pPr>
          </a:lstStyle>
          <a:p>
            <a:pPr>
              <a:defRPr/>
            </a:pPr>
            <a:fld id="{6722CEF8-DCAE-4D42-9302-92D3B0DE6045}" type="datetime1">
              <a:rPr lang="sv-SE"/>
              <a:pPr>
                <a:defRPr/>
              </a:pPr>
              <a:t>2020-10-26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9042400" y="6356350"/>
            <a:ext cx="1262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/>
                </a:solidFill>
                <a:latin typeface="Apercu Mono" panose="02010509040000040003" pitchFamily="49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964863" y="6356350"/>
            <a:ext cx="812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latin typeface="Apercu Mono" pitchFamily="49" charset="0"/>
              </a:defRPr>
            </a:lvl1pPr>
          </a:lstStyle>
          <a:p>
            <a:fld id="{FF4DA1AF-D489-4874-99AA-FF457B2FAC75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4688444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39" r:id="rId3"/>
    <p:sldLayoutId id="2147483940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  <p:sldLayoutId id="2147483951" r:id="rId13"/>
    <p:sldLayoutId id="2147483952" r:id="rId14"/>
    <p:sldLayoutId id="2147483953" r:id="rId15"/>
    <p:sldLayoutId id="2147483954" r:id="rId16"/>
    <p:sldLayoutId id="2147483955" r:id="rId17"/>
    <p:sldLayoutId id="2147483956" r:id="rId18"/>
    <p:sldLayoutId id="2147483957" r:id="rId19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 kern="1200">
          <a:solidFill>
            <a:schemeClr val="tx2"/>
          </a:solidFill>
          <a:latin typeface="Mabry Medium" panose="020D0503040002040303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Mabry Medium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Mabry Medium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Mabry Medium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Mabry Medium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Mabry Medium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Mabry Medium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Mabry Medium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Mabry Medium"/>
        </a:defRPr>
      </a:lvl9pPr>
    </p:titleStyle>
    <p:bodyStyle>
      <a:lvl1pPr marL="228600" indent="-228600" algn="l" rtl="0" eaLnBrk="1" fontAlgn="base" hangingPunct="1">
        <a:lnSpc>
          <a:spcPct val="10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2"/>
          </a:solidFill>
          <a:latin typeface="Mabry" panose="020D0503040002040303" pitchFamily="34" charset="0"/>
          <a:ea typeface="+mn-ea"/>
          <a:cs typeface="+mn-cs"/>
        </a:defRPr>
      </a:lvl1pPr>
      <a:lvl2pPr marL="685800" indent="-228600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Mabry" panose="020D0503040002040303" pitchFamily="34" charset="0"/>
          <a:ea typeface="+mn-ea"/>
          <a:cs typeface="+mn-cs"/>
        </a:defRPr>
      </a:lvl2pPr>
      <a:lvl3pPr marL="1143000" indent="-228600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Mabry" panose="020D0503040002040303" pitchFamily="34" charset="0"/>
          <a:ea typeface="+mn-ea"/>
          <a:cs typeface="+mn-cs"/>
        </a:defRPr>
      </a:lvl3pPr>
      <a:lvl4pPr marL="1600200" indent="-228600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Mabry" panose="020D0503040002040303" pitchFamily="34" charset="0"/>
          <a:ea typeface="+mn-ea"/>
          <a:cs typeface="+mn-cs"/>
        </a:defRPr>
      </a:lvl4pPr>
      <a:lvl5pPr marL="2057400" indent="-228600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Mabry" panose="020D05030400020403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461">
          <p15:clr>
            <a:srgbClr val="F26B43"/>
          </p15:clr>
        </p15:guide>
        <p15:guide id="3" orient="horz" pos="459">
          <p15:clr>
            <a:srgbClr val="F26B43"/>
          </p15:clr>
        </p15:guide>
        <p15:guide id="4" orient="horz" pos="3861">
          <p15:clr>
            <a:srgbClr val="F26B43"/>
          </p15:clr>
        </p15:guide>
        <p15:guide id="5" pos="7219">
          <p15:clr>
            <a:srgbClr val="F26B43"/>
          </p15:clr>
        </p15:guide>
        <p15:guide id="6" pos="914">
          <p15:clr>
            <a:srgbClr val="F26B43"/>
          </p15:clr>
        </p15:guide>
        <p15:guide id="7" pos="1028">
          <p15:clr>
            <a:srgbClr val="F26B43"/>
          </p15:clr>
        </p15:guide>
        <p15:guide id="8" pos="1490">
          <p15:clr>
            <a:srgbClr val="F26B43"/>
          </p15:clr>
        </p15:guide>
        <p15:guide id="9" pos="1604">
          <p15:clr>
            <a:srgbClr val="F26B43"/>
          </p15:clr>
        </p15:guide>
        <p15:guide id="10" pos="2063">
          <p15:clr>
            <a:srgbClr val="F26B43"/>
          </p15:clr>
        </p15:guide>
        <p15:guide id="11" pos="2179">
          <p15:clr>
            <a:srgbClr val="F26B43"/>
          </p15:clr>
        </p15:guide>
        <p15:guide id="12" pos="2638">
          <p15:clr>
            <a:srgbClr val="F26B43"/>
          </p15:clr>
        </p15:guide>
        <p15:guide id="13" pos="2751">
          <p15:clr>
            <a:srgbClr val="F26B43"/>
          </p15:clr>
        </p15:guide>
        <p15:guide id="14" pos="3205">
          <p15:clr>
            <a:srgbClr val="F26B43"/>
          </p15:clr>
        </p15:guide>
        <p15:guide id="15" pos="3318">
          <p15:clr>
            <a:srgbClr val="F26B43"/>
          </p15:clr>
        </p15:guide>
        <p15:guide id="16" pos="3788">
          <p15:clr>
            <a:srgbClr val="F26B43"/>
          </p15:clr>
        </p15:guide>
        <p15:guide id="17" pos="3895">
          <p15:clr>
            <a:srgbClr val="F26B43"/>
          </p15:clr>
        </p15:guide>
        <p15:guide id="18" pos="4357">
          <p15:clr>
            <a:srgbClr val="F26B43"/>
          </p15:clr>
        </p15:guide>
        <p15:guide id="19" pos="4471">
          <p15:clr>
            <a:srgbClr val="F26B43"/>
          </p15:clr>
        </p15:guide>
        <p15:guide id="20" pos="4926">
          <p15:clr>
            <a:srgbClr val="F26B43"/>
          </p15:clr>
        </p15:guide>
        <p15:guide id="21" pos="5047">
          <p15:clr>
            <a:srgbClr val="F26B43"/>
          </p15:clr>
        </p15:guide>
        <p15:guide id="22" pos="5496">
          <p15:clr>
            <a:srgbClr val="F26B43"/>
          </p15:clr>
        </p15:guide>
        <p15:guide id="23" pos="5616">
          <p15:clr>
            <a:srgbClr val="F26B43"/>
          </p15:clr>
        </p15:guide>
        <p15:guide id="24" pos="6071">
          <p15:clr>
            <a:srgbClr val="F26B43"/>
          </p15:clr>
        </p15:guide>
        <p15:guide id="25" pos="6189">
          <p15:clr>
            <a:srgbClr val="F26B43"/>
          </p15:clr>
        </p15:guide>
        <p15:guide id="26" pos="6652">
          <p15:clr>
            <a:srgbClr val="F26B43"/>
          </p15:clr>
        </p15:guide>
        <p15:guide id="28" pos="676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0925F9-3A5C-4FE8-81AF-F65CED031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857" y="232060"/>
            <a:ext cx="10689792" cy="1325563"/>
          </a:xfrm>
        </p:spPr>
        <p:txBody>
          <a:bodyPr/>
          <a:lstStyle/>
          <a:p>
            <a:r>
              <a:rPr lang="sv-SE" sz="3200" dirty="0"/>
              <a:t>Översikt av restnoterade humanläkemedel i Sverige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10C3D85-15DE-4746-AF1D-26ACBD6395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0012411"/>
              </p:ext>
            </p:extLst>
          </p:nvPr>
        </p:nvGraphicFramePr>
        <p:xfrm>
          <a:off x="2707636" y="2247116"/>
          <a:ext cx="715245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ruta 7">
            <a:extLst>
              <a:ext uri="{FF2B5EF4-FFF2-40B4-BE49-F238E27FC236}">
                <a16:creationId xmlns:a16="http://schemas.microsoft.com/office/drawing/2014/main" id="{9615CFA9-F89C-41FD-8772-FB8932A1E83E}"/>
              </a:ext>
            </a:extLst>
          </p:cNvPr>
          <p:cNvSpPr txBox="1"/>
          <p:nvPr/>
        </p:nvSpPr>
        <p:spPr>
          <a:xfrm>
            <a:off x="918156" y="2602163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20 383</a:t>
            </a:r>
          </a:p>
          <a:p>
            <a:pPr algn="ctr"/>
            <a:r>
              <a:rPr lang="sv-SE" sz="1200" dirty="0">
                <a:latin typeface="+mn-lt"/>
              </a:rPr>
              <a:t>läkemedelsförpackningar registrerade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9F9E3766-A19A-4C8F-BDCE-F8E9DB36CA22}"/>
              </a:ext>
            </a:extLst>
          </p:cNvPr>
          <p:cNvSpPr txBox="1"/>
          <p:nvPr/>
        </p:nvSpPr>
        <p:spPr>
          <a:xfrm>
            <a:off x="2868844" y="2602163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4 503</a:t>
            </a:r>
          </a:p>
          <a:p>
            <a:pPr algn="ctr"/>
            <a:r>
              <a:rPr lang="sv-SE" sz="1200" dirty="0">
                <a:latin typeface="+mn-lt"/>
              </a:rPr>
              <a:t>unika produktnamn</a:t>
            </a:r>
          </a:p>
          <a:p>
            <a:pPr algn="ctr"/>
            <a:r>
              <a:rPr lang="sv-SE" sz="1200" dirty="0">
                <a:latin typeface="+mn-lt"/>
              </a:rPr>
              <a:t> registrerade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DD813492-0047-4AFF-A05B-1454CB617733}"/>
              </a:ext>
            </a:extLst>
          </p:cNvPr>
          <p:cNvSpPr txBox="1"/>
          <p:nvPr/>
        </p:nvSpPr>
        <p:spPr>
          <a:xfrm>
            <a:off x="918156" y="4131160"/>
            <a:ext cx="22322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14 556</a:t>
            </a:r>
          </a:p>
          <a:p>
            <a:pPr algn="ctr"/>
            <a:r>
              <a:rPr lang="sv-SE" sz="1200" dirty="0">
                <a:latin typeface="+mn-lt"/>
              </a:rPr>
              <a:t>läkemedelsförpackningar registrerade som </a:t>
            </a:r>
          </a:p>
          <a:p>
            <a:pPr algn="ctr"/>
            <a:r>
              <a:rPr lang="sv-SE" sz="1200" dirty="0">
                <a:latin typeface="+mn-lt"/>
              </a:rPr>
              <a:t>marknadsförs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0B5F3A48-8707-4911-8A67-4A8F8650FB9B}"/>
              </a:ext>
            </a:extLst>
          </p:cNvPr>
          <p:cNvSpPr txBox="1"/>
          <p:nvPr/>
        </p:nvSpPr>
        <p:spPr>
          <a:xfrm>
            <a:off x="2868844" y="4131160"/>
            <a:ext cx="22322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4 161</a:t>
            </a:r>
          </a:p>
          <a:p>
            <a:pPr algn="ctr"/>
            <a:r>
              <a:rPr lang="sv-SE" sz="1200" dirty="0">
                <a:latin typeface="+mn-lt"/>
              </a:rPr>
              <a:t>unika produktnamn</a:t>
            </a:r>
          </a:p>
          <a:p>
            <a:pPr algn="ctr"/>
            <a:r>
              <a:rPr lang="sv-SE" sz="1200" dirty="0">
                <a:latin typeface="+mn-lt"/>
              </a:rPr>
              <a:t> registrerade som </a:t>
            </a:r>
          </a:p>
          <a:p>
            <a:pPr algn="ctr"/>
            <a:r>
              <a:rPr lang="sv-SE" sz="1200" dirty="0">
                <a:latin typeface="+mn-lt"/>
              </a:rPr>
              <a:t>marknadsförs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EA25E8A3-108A-4817-A4D0-D95CAF1D1696}"/>
              </a:ext>
            </a:extLst>
          </p:cNvPr>
          <p:cNvSpPr txBox="1"/>
          <p:nvPr/>
        </p:nvSpPr>
        <p:spPr>
          <a:xfrm>
            <a:off x="606856" y="1140871"/>
            <a:ext cx="10689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latin typeface="Apercu Mono" panose="02010509040000040003" pitchFamily="49" charset="0"/>
              </a:rPr>
              <a:t>Data uttaget 13 september 2020 från Läkemedelsverkets restnoteringslista</a:t>
            </a:r>
          </a:p>
        </p:txBody>
      </p:sp>
      <p:grpSp>
        <p:nvGrpSpPr>
          <p:cNvPr id="23" name="Grupp 22">
            <a:extLst>
              <a:ext uri="{FF2B5EF4-FFF2-40B4-BE49-F238E27FC236}">
                <a16:creationId xmlns:a16="http://schemas.microsoft.com/office/drawing/2014/main" id="{E9E4737C-B62A-4ED3-A887-CAFB2DF300ED}"/>
              </a:ext>
            </a:extLst>
          </p:cNvPr>
          <p:cNvGrpSpPr/>
          <p:nvPr/>
        </p:nvGrpSpPr>
        <p:grpSpPr>
          <a:xfrm>
            <a:off x="606856" y="6423450"/>
            <a:ext cx="1528532" cy="246221"/>
            <a:chOff x="606856" y="6423450"/>
            <a:chExt cx="1528532" cy="246221"/>
          </a:xfrm>
        </p:grpSpPr>
        <p:sp>
          <p:nvSpPr>
            <p:cNvPr id="21" name="textruta 20">
              <a:extLst>
                <a:ext uri="{FF2B5EF4-FFF2-40B4-BE49-F238E27FC236}">
                  <a16:creationId xmlns:a16="http://schemas.microsoft.com/office/drawing/2014/main" id="{7FD67E35-9E3B-46BB-BB2C-661070C17654}"/>
                </a:ext>
              </a:extLst>
            </p:cNvPr>
            <p:cNvSpPr txBox="1"/>
            <p:nvPr/>
          </p:nvSpPr>
          <p:spPr>
            <a:xfrm>
              <a:off x="606856" y="6423450"/>
              <a:ext cx="13918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dirty="0">
                  <a:solidFill>
                    <a:schemeClr val="bg1">
                      <a:lumMod val="50000"/>
                    </a:schemeClr>
                  </a:solidFill>
                  <a:latin typeface="Apercu Mono" panose="02010509040000040003" pitchFamily="49" charset="0"/>
                </a:rPr>
                <a:t>Källa: </a:t>
              </a:r>
            </a:p>
          </p:txBody>
        </p:sp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E21B0C1C-1E7A-44C3-B145-35038D6D5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30" b="3230"/>
            <a:stretch/>
          </p:blipFill>
          <p:spPr>
            <a:xfrm>
              <a:off x="1235388" y="6462453"/>
              <a:ext cx="900000" cy="170098"/>
            </a:xfrm>
            <a:prstGeom prst="rect">
              <a:avLst/>
            </a:prstGeom>
          </p:spPr>
        </p:pic>
      </p:grpSp>
      <p:sp>
        <p:nvSpPr>
          <p:cNvPr id="13" name="textruta 12">
            <a:extLst>
              <a:ext uri="{FF2B5EF4-FFF2-40B4-BE49-F238E27FC236}">
                <a16:creationId xmlns:a16="http://schemas.microsoft.com/office/drawing/2014/main" id="{842ACCE3-2EE9-4285-95D1-E0D0F828E1F6}"/>
              </a:ext>
            </a:extLst>
          </p:cNvPr>
          <p:cNvSpPr txBox="1"/>
          <p:nvPr/>
        </p:nvSpPr>
        <p:spPr>
          <a:xfrm>
            <a:off x="9836370" y="1605236"/>
            <a:ext cx="1460279" cy="938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>
              <a:tabLst>
                <a:tab pos="895350" algn="l"/>
              </a:tabLst>
            </a:pPr>
            <a:r>
              <a:rPr lang="sv-SE" sz="1100" b="1" i="1" dirty="0" err="1">
                <a:latin typeface="+mn-lt"/>
              </a:rPr>
              <a:t>Sept</a:t>
            </a:r>
            <a:r>
              <a:rPr lang="sv-SE" sz="1100" b="1" i="1" dirty="0">
                <a:latin typeface="+mn-lt"/>
              </a:rPr>
              <a:t> 2019</a:t>
            </a:r>
            <a:r>
              <a:rPr lang="sv-SE" sz="1100" i="1" dirty="0">
                <a:latin typeface="+mn-lt"/>
              </a:rPr>
              <a:t>: 	</a:t>
            </a:r>
            <a:r>
              <a:rPr lang="sv-SE" sz="1100" b="1" dirty="0">
                <a:latin typeface="+mn-lt"/>
              </a:rPr>
              <a:t>3,0%</a:t>
            </a:r>
            <a:endParaRPr lang="sv-SE" sz="1100" i="1" dirty="0">
              <a:latin typeface="+mn-lt"/>
            </a:endParaRPr>
          </a:p>
          <a:p>
            <a:pPr>
              <a:tabLst>
                <a:tab pos="895350" algn="l"/>
              </a:tabLst>
            </a:pPr>
            <a:r>
              <a:rPr lang="sv-SE" sz="1100" b="1" i="1" dirty="0">
                <a:latin typeface="+mn-lt"/>
              </a:rPr>
              <a:t>Dec 2019</a:t>
            </a:r>
            <a:r>
              <a:rPr lang="sv-SE" sz="1100" i="1" dirty="0">
                <a:latin typeface="+mn-lt"/>
              </a:rPr>
              <a:t>: 	</a:t>
            </a:r>
            <a:r>
              <a:rPr lang="sv-SE" sz="1100" b="1" dirty="0">
                <a:latin typeface="+mn-lt"/>
              </a:rPr>
              <a:t>3,1%</a:t>
            </a:r>
            <a:endParaRPr lang="sv-SE" sz="1100" i="1" dirty="0">
              <a:solidFill>
                <a:srgbClr val="FF0000"/>
              </a:solidFill>
              <a:latin typeface="+mn-lt"/>
            </a:endParaRPr>
          </a:p>
          <a:p>
            <a:pPr>
              <a:tabLst>
                <a:tab pos="895350" algn="l"/>
              </a:tabLst>
            </a:pPr>
            <a:r>
              <a:rPr lang="sv-SE" sz="1100" b="1" i="1" dirty="0">
                <a:latin typeface="+mn-lt"/>
              </a:rPr>
              <a:t>Mars 2020</a:t>
            </a:r>
            <a:r>
              <a:rPr lang="sv-SE" sz="1100" i="1" dirty="0">
                <a:latin typeface="+mn-lt"/>
              </a:rPr>
              <a:t>: 	</a:t>
            </a:r>
            <a:r>
              <a:rPr lang="sv-SE" sz="1100" b="1" dirty="0">
                <a:latin typeface="+mn-lt"/>
              </a:rPr>
              <a:t>3,3%</a:t>
            </a:r>
            <a:endParaRPr lang="sv-SE" sz="1100" i="1" dirty="0">
              <a:latin typeface="+mn-lt"/>
            </a:endParaRPr>
          </a:p>
          <a:p>
            <a:pPr>
              <a:tabLst>
                <a:tab pos="895350" algn="l"/>
              </a:tabLst>
            </a:pPr>
            <a:r>
              <a:rPr lang="sv-SE" sz="1100" b="1" i="1" dirty="0">
                <a:latin typeface="+mn-lt"/>
              </a:rPr>
              <a:t>April 2020</a:t>
            </a:r>
            <a:r>
              <a:rPr lang="sv-SE" sz="1100" i="1" dirty="0">
                <a:latin typeface="+mn-lt"/>
              </a:rPr>
              <a:t>: 	</a:t>
            </a:r>
            <a:r>
              <a:rPr lang="sv-SE" sz="1100" b="1" dirty="0">
                <a:latin typeface="+mn-lt"/>
              </a:rPr>
              <a:t>4,0%</a:t>
            </a:r>
          </a:p>
          <a:p>
            <a:pPr>
              <a:tabLst>
                <a:tab pos="895350" algn="l"/>
              </a:tabLst>
            </a:pPr>
            <a:r>
              <a:rPr lang="sv-SE" sz="1100" b="1" i="1" dirty="0">
                <a:latin typeface="+mn-lt"/>
              </a:rPr>
              <a:t>Juni 2020: </a:t>
            </a:r>
            <a:r>
              <a:rPr lang="sv-SE" sz="1100" b="1" dirty="0">
                <a:latin typeface="+mn-lt"/>
              </a:rPr>
              <a:t>	3,7%</a:t>
            </a:r>
          </a:p>
        </p:txBody>
      </p:sp>
    </p:spTree>
    <p:extLst>
      <p:ext uri="{BB962C8B-B14F-4D97-AF65-F5344CB8AC3E}">
        <p14:creationId xmlns:p14="http://schemas.microsoft.com/office/powerpoint/2010/main" val="12496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ruta 11">
            <a:extLst>
              <a:ext uri="{FF2B5EF4-FFF2-40B4-BE49-F238E27FC236}">
                <a16:creationId xmlns:a16="http://schemas.microsoft.com/office/drawing/2014/main" id="{09553969-7E62-4F2D-82D4-210EAB80358B}"/>
              </a:ext>
            </a:extLst>
          </p:cNvPr>
          <p:cNvSpPr txBox="1"/>
          <p:nvPr/>
        </p:nvSpPr>
        <p:spPr>
          <a:xfrm>
            <a:off x="1111499" y="2809991"/>
            <a:ext cx="2232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478</a:t>
            </a:r>
          </a:p>
          <a:p>
            <a:pPr algn="ctr"/>
            <a:r>
              <a:rPr lang="sv-SE" sz="1200" dirty="0">
                <a:latin typeface="+mn-lt"/>
              </a:rPr>
              <a:t>aktuella restnoteringar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C6CFF710-1D65-4261-899C-CE19D9F64FC4}"/>
              </a:ext>
            </a:extLst>
          </p:cNvPr>
          <p:cNvSpPr txBox="1"/>
          <p:nvPr/>
        </p:nvSpPr>
        <p:spPr>
          <a:xfrm>
            <a:off x="3062187" y="2809991"/>
            <a:ext cx="2232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276</a:t>
            </a:r>
          </a:p>
          <a:p>
            <a:pPr algn="ctr"/>
            <a:r>
              <a:rPr lang="sv-SE" sz="1200" dirty="0">
                <a:latin typeface="+mn-lt"/>
              </a:rPr>
              <a:t>unika produkter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A8E5ECEA-063D-4D7E-92FD-78A07D6E3F78}"/>
              </a:ext>
            </a:extLst>
          </p:cNvPr>
          <p:cNvSpPr txBox="1"/>
          <p:nvPr/>
        </p:nvSpPr>
        <p:spPr>
          <a:xfrm>
            <a:off x="1111499" y="4062786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000" b="1" dirty="0">
                <a:solidFill>
                  <a:schemeClr val="accent2"/>
                </a:solidFill>
                <a:latin typeface="+mn-lt"/>
              </a:rPr>
              <a:t>- 8%</a:t>
            </a:r>
          </a:p>
          <a:p>
            <a:pPr algn="ctr"/>
            <a:r>
              <a:rPr lang="sv-SE" sz="1200" dirty="0">
                <a:latin typeface="+mn-lt"/>
              </a:rPr>
              <a:t>antal restnoteringar </a:t>
            </a:r>
            <a:br>
              <a:rPr lang="sv-SE" sz="1200" dirty="0">
                <a:latin typeface="+mn-lt"/>
              </a:rPr>
            </a:br>
            <a:r>
              <a:rPr lang="sv-SE" sz="1200" dirty="0">
                <a:latin typeface="+mn-lt"/>
              </a:rPr>
              <a:t>de </a:t>
            </a:r>
            <a:r>
              <a:rPr lang="sv-SE" sz="1200" b="1" dirty="0">
                <a:latin typeface="+mn-lt"/>
              </a:rPr>
              <a:t>3 senaste månaderna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57B3479B-DB0E-476F-B288-327DA4C84273}"/>
              </a:ext>
            </a:extLst>
          </p:cNvPr>
          <p:cNvSpPr txBox="1"/>
          <p:nvPr/>
        </p:nvSpPr>
        <p:spPr>
          <a:xfrm>
            <a:off x="3062187" y="4062786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224</a:t>
            </a:r>
          </a:p>
          <a:p>
            <a:pPr algn="ctr"/>
            <a:r>
              <a:rPr lang="sv-SE" sz="1200" dirty="0">
                <a:latin typeface="+mn-lt"/>
              </a:rPr>
              <a:t>dagar i snitt </a:t>
            </a:r>
          </a:p>
          <a:p>
            <a:pPr algn="ctr"/>
            <a:r>
              <a:rPr lang="sv-SE" sz="1200" dirty="0">
                <a:latin typeface="+mn-lt"/>
              </a:rPr>
              <a:t>för restnoteringarna</a:t>
            </a:r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96C62B2A-055F-4480-A4CE-EC8C170CE9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3303235"/>
              </p:ext>
            </p:extLst>
          </p:nvPr>
        </p:nvGraphicFramePr>
        <p:xfrm>
          <a:off x="5446921" y="1645920"/>
          <a:ext cx="5198619" cy="3426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ruta 21">
            <a:extLst>
              <a:ext uri="{FF2B5EF4-FFF2-40B4-BE49-F238E27FC236}">
                <a16:creationId xmlns:a16="http://schemas.microsoft.com/office/drawing/2014/main" id="{9D5C4030-E59C-44F2-A9A0-EDFA4EA49FE8}"/>
              </a:ext>
            </a:extLst>
          </p:cNvPr>
          <p:cNvSpPr txBox="1"/>
          <p:nvPr/>
        </p:nvSpPr>
        <p:spPr>
          <a:xfrm rot="16200000">
            <a:off x="5435518" y="5443485"/>
            <a:ext cx="1430355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sv-SE" sz="1000" dirty="0">
                <a:latin typeface="+mn-lt"/>
              </a:rPr>
              <a:t>Inga aktuella </a:t>
            </a:r>
            <a:br>
              <a:rPr lang="sv-SE" sz="1000" dirty="0">
                <a:latin typeface="+mn-lt"/>
              </a:rPr>
            </a:br>
            <a:r>
              <a:rPr lang="sv-SE" sz="1000" dirty="0">
                <a:latin typeface="+mn-lt"/>
              </a:rPr>
              <a:t>ersättningsalternativ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A06E4A07-C67D-4F90-A35D-1C2F41B1393C}"/>
              </a:ext>
            </a:extLst>
          </p:cNvPr>
          <p:cNvSpPr txBox="1"/>
          <p:nvPr/>
        </p:nvSpPr>
        <p:spPr>
          <a:xfrm rot="16200000">
            <a:off x="6003023" y="5546452"/>
            <a:ext cx="1645919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sv-SE" sz="1000" dirty="0">
                <a:latin typeface="+mn-lt"/>
              </a:rPr>
              <a:t>Samma ATC-grupp eller alternativt läkemedel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A6266E8C-7488-4B8D-87B6-7A15BDCF8C3B}"/>
              </a:ext>
            </a:extLst>
          </p:cNvPr>
          <p:cNvSpPr txBox="1"/>
          <p:nvPr/>
        </p:nvSpPr>
        <p:spPr>
          <a:xfrm rot="16200000">
            <a:off x="6667380" y="5551267"/>
            <a:ext cx="1645919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sv-SE" sz="1000" dirty="0">
                <a:latin typeface="+mn-lt"/>
              </a:rPr>
              <a:t>Annan förpacknings- </a:t>
            </a:r>
            <a:br>
              <a:rPr lang="sv-SE" sz="1000" dirty="0">
                <a:latin typeface="+mn-lt"/>
              </a:rPr>
            </a:br>
            <a:r>
              <a:rPr lang="sv-SE" sz="1000" dirty="0">
                <a:latin typeface="+mn-lt"/>
              </a:rPr>
              <a:t>eller beredningsform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A68ED999-D442-465A-AD88-CEC63C9418E8}"/>
              </a:ext>
            </a:extLst>
          </p:cNvPr>
          <p:cNvSpPr txBox="1"/>
          <p:nvPr/>
        </p:nvSpPr>
        <p:spPr>
          <a:xfrm rot="16200000">
            <a:off x="8008281" y="5618582"/>
            <a:ext cx="1645919" cy="2462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sv-SE" sz="1000" dirty="0">
                <a:latin typeface="+mn-lt"/>
              </a:rPr>
              <a:t>Utbytbara läkemedel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D1145A79-DA85-4B90-9489-9E6DF8606785}"/>
              </a:ext>
            </a:extLst>
          </p:cNvPr>
          <p:cNvSpPr txBox="1"/>
          <p:nvPr/>
        </p:nvSpPr>
        <p:spPr>
          <a:xfrm rot="16200000">
            <a:off x="8685140" y="5625395"/>
            <a:ext cx="1645919" cy="2462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sv-SE" sz="1000" dirty="0">
                <a:latin typeface="+mn-lt"/>
              </a:rPr>
              <a:t>Indragna läkemedel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ABBB3EB0-FDA4-4C4F-93BE-0EC636B956EC}"/>
              </a:ext>
            </a:extLst>
          </p:cNvPr>
          <p:cNvSpPr txBox="1"/>
          <p:nvPr/>
        </p:nvSpPr>
        <p:spPr>
          <a:xfrm rot="16200000">
            <a:off x="7341361" y="5551267"/>
            <a:ext cx="1645919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sv-SE" sz="1000" dirty="0">
                <a:latin typeface="+mn-lt"/>
              </a:rPr>
              <a:t>Utländsk förpackning </a:t>
            </a:r>
            <a:br>
              <a:rPr lang="sv-SE" sz="1000" dirty="0">
                <a:latin typeface="+mn-lt"/>
              </a:rPr>
            </a:br>
            <a:r>
              <a:rPr lang="sv-SE" sz="1000" dirty="0">
                <a:latin typeface="+mn-lt"/>
              </a:rPr>
              <a:t>&amp; parallellimport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58FB9718-C1EB-4E49-9CEA-6D0DD6F611C1}"/>
              </a:ext>
            </a:extLst>
          </p:cNvPr>
          <p:cNvSpPr txBox="1"/>
          <p:nvPr/>
        </p:nvSpPr>
        <p:spPr>
          <a:xfrm rot="16200000">
            <a:off x="9361999" y="5565198"/>
            <a:ext cx="1645919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sv-SE" sz="1000" dirty="0">
                <a:latin typeface="+mn-lt"/>
              </a:rPr>
              <a:t>Ej tillhandahållna </a:t>
            </a:r>
          </a:p>
          <a:p>
            <a:pPr algn="r"/>
            <a:r>
              <a:rPr lang="sv-SE" sz="1000" dirty="0">
                <a:latin typeface="+mn-lt"/>
              </a:rPr>
              <a:t>läkemedel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3F51CE6C-3146-480B-941E-A15CC35BC1E8}"/>
              </a:ext>
            </a:extLst>
          </p:cNvPr>
          <p:cNvSpPr txBox="1"/>
          <p:nvPr/>
        </p:nvSpPr>
        <p:spPr>
          <a:xfrm>
            <a:off x="675109" y="1737035"/>
            <a:ext cx="1460279" cy="938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>
              <a:tabLst>
                <a:tab pos="895350" algn="l"/>
              </a:tabLst>
            </a:pPr>
            <a:r>
              <a:rPr lang="sv-SE" sz="1100" b="1" i="1" dirty="0" err="1">
                <a:latin typeface="+mn-lt"/>
              </a:rPr>
              <a:t>Sept</a:t>
            </a:r>
            <a:r>
              <a:rPr lang="sv-SE" sz="1100" b="1" i="1" dirty="0">
                <a:latin typeface="+mn-lt"/>
              </a:rPr>
              <a:t> 2019</a:t>
            </a:r>
            <a:r>
              <a:rPr lang="sv-SE" sz="1100" i="1" dirty="0">
                <a:latin typeface="+mn-lt"/>
              </a:rPr>
              <a:t>: 	</a:t>
            </a:r>
            <a:r>
              <a:rPr lang="sv-SE" sz="1100" b="1" dirty="0">
                <a:latin typeface="+mn-lt"/>
              </a:rPr>
              <a:t>414</a:t>
            </a:r>
            <a:endParaRPr lang="sv-SE" sz="1100" i="1" dirty="0">
              <a:latin typeface="+mn-lt"/>
            </a:endParaRPr>
          </a:p>
          <a:p>
            <a:pPr>
              <a:tabLst>
                <a:tab pos="895350" algn="l"/>
              </a:tabLst>
            </a:pPr>
            <a:r>
              <a:rPr lang="sv-SE" sz="1100" b="1" i="1" dirty="0">
                <a:latin typeface="+mn-lt"/>
              </a:rPr>
              <a:t>Dec 2019</a:t>
            </a:r>
            <a:r>
              <a:rPr lang="sv-SE" sz="1100" i="1" dirty="0">
                <a:latin typeface="+mn-lt"/>
              </a:rPr>
              <a:t>: 	</a:t>
            </a:r>
            <a:r>
              <a:rPr lang="sv-SE" sz="1100" b="1" dirty="0">
                <a:latin typeface="+mn-lt"/>
              </a:rPr>
              <a:t>432</a:t>
            </a:r>
            <a:endParaRPr lang="sv-SE" sz="1100" i="1" dirty="0">
              <a:solidFill>
                <a:srgbClr val="FF0000"/>
              </a:solidFill>
              <a:latin typeface="+mn-lt"/>
            </a:endParaRPr>
          </a:p>
          <a:p>
            <a:pPr>
              <a:tabLst>
                <a:tab pos="895350" algn="l"/>
              </a:tabLst>
            </a:pPr>
            <a:r>
              <a:rPr lang="sv-SE" sz="1100" b="1" i="1" dirty="0">
                <a:latin typeface="+mn-lt"/>
              </a:rPr>
              <a:t>Mars 2020</a:t>
            </a:r>
            <a:r>
              <a:rPr lang="sv-SE" sz="1100" i="1" dirty="0">
                <a:latin typeface="+mn-lt"/>
              </a:rPr>
              <a:t>: 	</a:t>
            </a:r>
            <a:r>
              <a:rPr lang="sv-SE" sz="1100" b="1" dirty="0">
                <a:latin typeface="+mn-lt"/>
              </a:rPr>
              <a:t>449</a:t>
            </a:r>
            <a:endParaRPr lang="sv-SE" sz="1100" i="1" dirty="0">
              <a:latin typeface="+mn-lt"/>
            </a:endParaRPr>
          </a:p>
          <a:p>
            <a:pPr>
              <a:tabLst>
                <a:tab pos="895350" algn="l"/>
              </a:tabLst>
            </a:pPr>
            <a:r>
              <a:rPr lang="sv-SE" sz="1100" b="1" i="1" dirty="0">
                <a:latin typeface="+mn-lt"/>
              </a:rPr>
              <a:t>April 2020</a:t>
            </a:r>
            <a:r>
              <a:rPr lang="sv-SE" sz="1100" i="1" dirty="0">
                <a:latin typeface="+mn-lt"/>
              </a:rPr>
              <a:t>: 	</a:t>
            </a:r>
            <a:r>
              <a:rPr lang="sv-SE" sz="1100" b="1" dirty="0">
                <a:latin typeface="+mn-lt"/>
              </a:rPr>
              <a:t>551</a:t>
            </a:r>
          </a:p>
          <a:p>
            <a:pPr>
              <a:tabLst>
                <a:tab pos="895350" algn="l"/>
              </a:tabLst>
            </a:pPr>
            <a:r>
              <a:rPr lang="sv-SE" sz="1100" b="1" i="1" dirty="0">
                <a:latin typeface="+mn-lt"/>
              </a:rPr>
              <a:t>Juni 2020:</a:t>
            </a:r>
            <a:r>
              <a:rPr lang="sv-SE" sz="1100" b="1" dirty="0">
                <a:latin typeface="+mn-lt"/>
              </a:rPr>
              <a:t>	519</a:t>
            </a:r>
          </a:p>
        </p:txBody>
      </p:sp>
      <p:sp>
        <p:nvSpPr>
          <p:cNvPr id="30" name="Rubrik 1">
            <a:extLst>
              <a:ext uri="{FF2B5EF4-FFF2-40B4-BE49-F238E27FC236}">
                <a16:creationId xmlns:a16="http://schemas.microsoft.com/office/drawing/2014/main" id="{55CD36F6-8665-45BC-9A27-8D4678E47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857" y="232060"/>
            <a:ext cx="10689792" cy="1325563"/>
          </a:xfrm>
        </p:spPr>
        <p:txBody>
          <a:bodyPr/>
          <a:lstStyle/>
          <a:p>
            <a:r>
              <a:rPr lang="sv-SE" sz="3200" dirty="0"/>
              <a:t>Översikt av restnoterade humanläkemedel i Sverige</a:t>
            </a: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4428FC39-D2BF-4E07-BBEB-581836E88B1D}"/>
              </a:ext>
            </a:extLst>
          </p:cNvPr>
          <p:cNvSpPr txBox="1"/>
          <p:nvPr/>
        </p:nvSpPr>
        <p:spPr>
          <a:xfrm>
            <a:off x="606856" y="1140871"/>
            <a:ext cx="10689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latin typeface="Apercu Mono" panose="02010509040000040003" pitchFamily="49" charset="0"/>
              </a:rPr>
              <a:t>Data uttaget 13 september 2020 från Läkemedelsverkets restnoteringslista</a:t>
            </a:r>
          </a:p>
        </p:txBody>
      </p:sp>
      <p:grpSp>
        <p:nvGrpSpPr>
          <p:cNvPr id="32" name="Grupp 31">
            <a:extLst>
              <a:ext uri="{FF2B5EF4-FFF2-40B4-BE49-F238E27FC236}">
                <a16:creationId xmlns:a16="http://schemas.microsoft.com/office/drawing/2014/main" id="{EBE23DC4-9FB3-4A43-B182-A14C25D06CD3}"/>
              </a:ext>
            </a:extLst>
          </p:cNvPr>
          <p:cNvGrpSpPr/>
          <p:nvPr/>
        </p:nvGrpSpPr>
        <p:grpSpPr>
          <a:xfrm>
            <a:off x="606856" y="6423450"/>
            <a:ext cx="1528532" cy="246221"/>
            <a:chOff x="606856" y="6423450"/>
            <a:chExt cx="1528532" cy="246221"/>
          </a:xfrm>
        </p:grpSpPr>
        <p:sp>
          <p:nvSpPr>
            <p:cNvPr id="33" name="textruta 32">
              <a:extLst>
                <a:ext uri="{FF2B5EF4-FFF2-40B4-BE49-F238E27FC236}">
                  <a16:creationId xmlns:a16="http://schemas.microsoft.com/office/drawing/2014/main" id="{A06EC96E-407F-42DA-BE22-D874CF55DCAE}"/>
                </a:ext>
              </a:extLst>
            </p:cNvPr>
            <p:cNvSpPr txBox="1"/>
            <p:nvPr/>
          </p:nvSpPr>
          <p:spPr>
            <a:xfrm>
              <a:off x="606856" y="6423450"/>
              <a:ext cx="13918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dirty="0">
                  <a:solidFill>
                    <a:schemeClr val="bg1">
                      <a:lumMod val="50000"/>
                    </a:schemeClr>
                  </a:solidFill>
                  <a:latin typeface="Apercu Mono" panose="02010509040000040003" pitchFamily="49" charset="0"/>
                </a:rPr>
                <a:t>Källa: </a:t>
              </a:r>
            </a:p>
          </p:txBody>
        </p:sp>
        <p:pic>
          <p:nvPicPr>
            <p:cNvPr id="34" name="Bildobjekt 33">
              <a:extLst>
                <a:ext uri="{FF2B5EF4-FFF2-40B4-BE49-F238E27FC236}">
                  <a16:creationId xmlns:a16="http://schemas.microsoft.com/office/drawing/2014/main" id="{F9099CA5-2465-425D-9130-549A178245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30" b="3230"/>
            <a:stretch/>
          </p:blipFill>
          <p:spPr>
            <a:xfrm>
              <a:off x="1235388" y="6462453"/>
              <a:ext cx="900000" cy="1700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732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4C14AC99-4EE6-473B-AE66-4A99DC6904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3872571"/>
              </p:ext>
            </p:extLst>
          </p:nvPr>
        </p:nvGraphicFramePr>
        <p:xfrm>
          <a:off x="3056565" y="1583764"/>
          <a:ext cx="8686256" cy="3749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">
            <a:extLst>
              <a:ext uri="{FF2B5EF4-FFF2-40B4-BE49-F238E27FC236}">
                <a16:creationId xmlns:a16="http://schemas.microsoft.com/office/drawing/2014/main" id="{173987B2-791B-4928-BF03-E474E518EAA0}"/>
              </a:ext>
            </a:extLst>
          </p:cNvPr>
          <p:cNvSpPr txBox="1"/>
          <p:nvPr/>
        </p:nvSpPr>
        <p:spPr>
          <a:xfrm>
            <a:off x="381434" y="2446913"/>
            <a:ext cx="2675131" cy="93871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100" dirty="0">
                <a:latin typeface="+mn-lt"/>
              </a:rPr>
              <a:t>Antalet restnoteringar var som </a:t>
            </a:r>
            <a:br>
              <a:rPr lang="sv-SE" sz="1100" dirty="0">
                <a:latin typeface="+mn-lt"/>
              </a:rPr>
            </a:br>
            <a:r>
              <a:rPr lang="sv-SE" sz="1100" dirty="0">
                <a:latin typeface="+mn-lt"/>
              </a:rPr>
              <a:t>störst mitt under vårens mest akuta del av COVID-19-pandemin (i uttaget 30 april). Nu sker långsamt en återgång mot en nivå som innan pandemin. </a:t>
            </a: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6D8CCF8F-BC3C-45D3-8CB9-207012CA3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857" y="49179"/>
            <a:ext cx="10689792" cy="1325563"/>
          </a:xfrm>
        </p:spPr>
        <p:txBody>
          <a:bodyPr/>
          <a:lstStyle/>
          <a:p>
            <a:r>
              <a:rPr lang="sv-SE" sz="3200" dirty="0"/>
              <a:t>Översikt av restnoterade humanläkemedel i Sverige. Historik (</a:t>
            </a:r>
            <a:r>
              <a:rPr lang="sv-SE" sz="3200" i="1" dirty="0"/>
              <a:t>efter </a:t>
            </a:r>
            <a:r>
              <a:rPr lang="sv-SE" sz="3200" i="1" dirty="0" err="1"/>
              <a:t>omklassificeringar</a:t>
            </a:r>
            <a:r>
              <a:rPr lang="sv-SE" sz="3200" i="1" dirty="0"/>
              <a:t>/uppdateringar</a:t>
            </a:r>
            <a:r>
              <a:rPr lang="sv-SE" sz="3200" dirty="0"/>
              <a:t>)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B8ECA3F-6F7B-4C4E-8A01-F7950C143EA6}"/>
              </a:ext>
            </a:extLst>
          </p:cNvPr>
          <p:cNvSpPr txBox="1"/>
          <p:nvPr/>
        </p:nvSpPr>
        <p:spPr>
          <a:xfrm>
            <a:off x="606856" y="1140871"/>
            <a:ext cx="10689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latin typeface="Apercu Mono" panose="02010509040000040003" pitchFamily="49" charset="0"/>
              </a:rPr>
              <a:t>Data uttaget 13 september 2020 från Läkemedelsverkets restnoteringslista</a:t>
            </a:r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id="{0BD2E6A2-A68F-4C1F-AC42-781334139A33}"/>
              </a:ext>
            </a:extLst>
          </p:cNvPr>
          <p:cNvGrpSpPr/>
          <p:nvPr/>
        </p:nvGrpSpPr>
        <p:grpSpPr>
          <a:xfrm>
            <a:off x="606856" y="6423450"/>
            <a:ext cx="1528532" cy="246221"/>
            <a:chOff x="606856" y="6423450"/>
            <a:chExt cx="1528532" cy="246221"/>
          </a:xfrm>
        </p:grpSpPr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F9232DD0-41A5-4305-BBA0-5C6819CDFD9C}"/>
                </a:ext>
              </a:extLst>
            </p:cNvPr>
            <p:cNvSpPr txBox="1"/>
            <p:nvPr/>
          </p:nvSpPr>
          <p:spPr>
            <a:xfrm>
              <a:off x="606856" y="6423450"/>
              <a:ext cx="13918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dirty="0">
                  <a:solidFill>
                    <a:schemeClr val="bg1">
                      <a:lumMod val="50000"/>
                    </a:schemeClr>
                  </a:solidFill>
                  <a:latin typeface="Apercu Mono" panose="02010509040000040003" pitchFamily="49" charset="0"/>
                </a:rPr>
                <a:t>Källa: </a:t>
              </a:r>
            </a:p>
          </p:txBody>
        </p:sp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FD41E0BF-0043-4AD4-82E9-BB6A15AC44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30" b="3230"/>
            <a:stretch/>
          </p:blipFill>
          <p:spPr>
            <a:xfrm>
              <a:off x="1235388" y="6462453"/>
              <a:ext cx="900000" cy="170098"/>
            </a:xfrm>
            <a:prstGeom prst="rect">
              <a:avLst/>
            </a:prstGeom>
          </p:spPr>
        </p:pic>
      </p:grpSp>
      <p:graphicFrame>
        <p:nvGraphicFramePr>
          <p:cNvPr id="2" name="Tabell 2">
            <a:extLst>
              <a:ext uri="{FF2B5EF4-FFF2-40B4-BE49-F238E27FC236}">
                <a16:creationId xmlns:a16="http://schemas.microsoft.com/office/drawing/2014/main" id="{B5BC3801-D979-4964-AF20-1F82347AE3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845122"/>
              </p:ext>
            </p:extLst>
          </p:nvPr>
        </p:nvGraphicFramePr>
        <p:xfrm>
          <a:off x="381434" y="5270384"/>
          <a:ext cx="11467270" cy="1463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99240">
                  <a:extLst>
                    <a:ext uri="{9D8B030D-6E8A-4147-A177-3AD203B41FA5}">
                      <a16:colId xmlns:a16="http://schemas.microsoft.com/office/drawing/2014/main" val="3824549195"/>
                    </a:ext>
                  </a:extLst>
                </a:gridCol>
                <a:gridCol w="1199240">
                  <a:extLst>
                    <a:ext uri="{9D8B030D-6E8A-4147-A177-3AD203B41FA5}">
                      <a16:colId xmlns:a16="http://schemas.microsoft.com/office/drawing/2014/main" val="1113139421"/>
                    </a:ext>
                  </a:extLst>
                </a:gridCol>
                <a:gridCol w="1199240">
                  <a:extLst>
                    <a:ext uri="{9D8B030D-6E8A-4147-A177-3AD203B41FA5}">
                      <a16:colId xmlns:a16="http://schemas.microsoft.com/office/drawing/2014/main" val="2693536782"/>
                    </a:ext>
                  </a:extLst>
                </a:gridCol>
                <a:gridCol w="1199240">
                  <a:extLst>
                    <a:ext uri="{9D8B030D-6E8A-4147-A177-3AD203B41FA5}">
                      <a16:colId xmlns:a16="http://schemas.microsoft.com/office/drawing/2014/main" val="2266701624"/>
                    </a:ext>
                  </a:extLst>
                </a:gridCol>
                <a:gridCol w="1334062">
                  <a:extLst>
                    <a:ext uri="{9D8B030D-6E8A-4147-A177-3AD203B41FA5}">
                      <a16:colId xmlns:a16="http://schemas.microsoft.com/office/drawing/2014/main" val="3562299232"/>
                    </a:ext>
                  </a:extLst>
                </a:gridCol>
                <a:gridCol w="1334062">
                  <a:extLst>
                    <a:ext uri="{9D8B030D-6E8A-4147-A177-3AD203B41FA5}">
                      <a16:colId xmlns:a16="http://schemas.microsoft.com/office/drawing/2014/main" val="1058505570"/>
                    </a:ext>
                  </a:extLst>
                </a:gridCol>
                <a:gridCol w="1334062">
                  <a:extLst>
                    <a:ext uri="{9D8B030D-6E8A-4147-A177-3AD203B41FA5}">
                      <a16:colId xmlns:a16="http://schemas.microsoft.com/office/drawing/2014/main" val="2042739535"/>
                    </a:ext>
                  </a:extLst>
                </a:gridCol>
                <a:gridCol w="1334062">
                  <a:extLst>
                    <a:ext uri="{9D8B030D-6E8A-4147-A177-3AD203B41FA5}">
                      <a16:colId xmlns:a16="http://schemas.microsoft.com/office/drawing/2014/main" val="356037923"/>
                    </a:ext>
                  </a:extLst>
                </a:gridCol>
                <a:gridCol w="1334062">
                  <a:extLst>
                    <a:ext uri="{9D8B030D-6E8A-4147-A177-3AD203B41FA5}">
                      <a16:colId xmlns:a16="http://schemas.microsoft.com/office/drawing/2014/main" val="690490644"/>
                    </a:ext>
                  </a:extLst>
                </a:gridCol>
              </a:tblGrid>
              <a:tr h="209343">
                <a:tc rowSpan="2">
                  <a:txBody>
                    <a:bodyPr/>
                    <a:lstStyle/>
                    <a:p>
                      <a:r>
                        <a:rPr lang="sv-SE" sz="800" b="0" dirty="0"/>
                        <a:t>Nervsystemet</a:t>
                      </a:r>
                    </a:p>
                    <a:p>
                      <a:endParaRPr lang="sv-SE" sz="800" b="0" dirty="0"/>
                    </a:p>
                    <a:p>
                      <a:endParaRPr lang="sv-SE" sz="800" b="0" dirty="0"/>
                    </a:p>
                    <a:p>
                      <a:endParaRPr lang="sv-SE" sz="800" b="0" dirty="0"/>
                    </a:p>
                    <a:p>
                      <a:endParaRPr lang="sv-SE" sz="800" b="0" dirty="0"/>
                    </a:p>
                    <a:p>
                      <a:endParaRPr lang="sv-SE" sz="800" b="0" dirty="0"/>
                    </a:p>
                    <a:p>
                      <a:endParaRPr lang="sv-SE" sz="800" b="0" dirty="0"/>
                    </a:p>
                    <a:p>
                      <a:endParaRPr lang="sv-SE" sz="800" b="0" dirty="0"/>
                    </a:p>
                    <a:p>
                      <a:endParaRPr lang="sv-SE" sz="800" b="0" dirty="0"/>
                    </a:p>
                    <a:p>
                      <a:endParaRPr lang="sv-SE" sz="800" b="0" dirty="0"/>
                    </a:p>
                    <a:p>
                      <a:r>
                        <a:rPr lang="sv-SE" sz="1000" b="0" dirty="0"/>
                        <a:t>115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sv-SE" sz="800" b="0" dirty="0"/>
                        <a:t>Matsmältningsorgan </a:t>
                      </a:r>
                      <a:br>
                        <a:rPr lang="sv-SE" sz="800" b="0" dirty="0"/>
                      </a:br>
                      <a:r>
                        <a:rPr lang="sv-SE" sz="800" b="0" dirty="0"/>
                        <a:t>och ämnesomsättning</a:t>
                      </a:r>
                    </a:p>
                    <a:p>
                      <a:endParaRPr lang="sv-SE" sz="800" b="0" dirty="0"/>
                    </a:p>
                    <a:p>
                      <a:endParaRPr lang="sv-SE" sz="800" b="0" dirty="0"/>
                    </a:p>
                    <a:p>
                      <a:endParaRPr lang="sv-SE" sz="800" b="0" dirty="0"/>
                    </a:p>
                    <a:p>
                      <a:endParaRPr lang="sv-SE" sz="800" b="0" dirty="0"/>
                    </a:p>
                    <a:p>
                      <a:endParaRPr lang="sv-SE" sz="800" b="0" dirty="0"/>
                    </a:p>
                    <a:p>
                      <a:endParaRPr lang="sv-SE" sz="800" b="0" dirty="0"/>
                    </a:p>
                    <a:p>
                      <a:endParaRPr lang="sv-SE" sz="800" b="0" dirty="0"/>
                    </a:p>
                    <a:p>
                      <a:endParaRPr lang="sv-SE" sz="800" b="0" dirty="0"/>
                    </a:p>
                    <a:p>
                      <a:r>
                        <a:rPr lang="sv-SE" sz="10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sv-SE" sz="800" b="0" dirty="0"/>
                        <a:t>Hjärta och kretslopp</a:t>
                      </a:r>
                    </a:p>
                    <a:p>
                      <a:endParaRPr lang="sv-SE" sz="800" b="0" dirty="0"/>
                    </a:p>
                    <a:p>
                      <a:endParaRPr lang="sv-SE" sz="800" b="0" dirty="0"/>
                    </a:p>
                    <a:p>
                      <a:endParaRPr lang="sv-SE" sz="800" b="0" dirty="0"/>
                    </a:p>
                    <a:p>
                      <a:endParaRPr lang="sv-SE" sz="800" b="0" dirty="0"/>
                    </a:p>
                    <a:p>
                      <a:endParaRPr lang="sv-SE" sz="800" b="0" dirty="0"/>
                    </a:p>
                    <a:p>
                      <a:endParaRPr lang="sv-SE" sz="800" b="0" dirty="0"/>
                    </a:p>
                    <a:p>
                      <a:endParaRPr lang="sv-SE" sz="800" b="0" dirty="0"/>
                    </a:p>
                    <a:p>
                      <a:endParaRPr lang="sv-SE" sz="800" b="0" dirty="0"/>
                    </a:p>
                    <a:p>
                      <a:endParaRPr lang="sv-SE" sz="800" b="0" dirty="0"/>
                    </a:p>
                    <a:p>
                      <a:r>
                        <a:rPr lang="sv-SE" sz="10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sv-SE" sz="800" b="0" dirty="0"/>
                        <a:t>Urin- och könsorgan samt könshormoner</a:t>
                      </a:r>
                    </a:p>
                    <a:p>
                      <a:endParaRPr lang="sv-SE" sz="800" b="0" dirty="0"/>
                    </a:p>
                    <a:p>
                      <a:endParaRPr lang="sv-SE" sz="800" b="0" dirty="0"/>
                    </a:p>
                    <a:p>
                      <a:endParaRPr lang="sv-SE" sz="800" b="0" dirty="0"/>
                    </a:p>
                    <a:p>
                      <a:endParaRPr lang="sv-SE" sz="800" b="0" dirty="0"/>
                    </a:p>
                    <a:p>
                      <a:endParaRPr lang="sv-SE" sz="800" b="0" dirty="0"/>
                    </a:p>
                    <a:p>
                      <a:endParaRPr lang="sv-SE" sz="800" b="0" dirty="0"/>
                    </a:p>
                    <a:p>
                      <a:endParaRPr lang="sv-SE" sz="800" b="0" dirty="0"/>
                    </a:p>
                    <a:p>
                      <a:endParaRPr lang="sv-SE" sz="800" b="0" dirty="0"/>
                    </a:p>
                    <a:p>
                      <a:r>
                        <a:rPr lang="sv-SE" sz="10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800" b="0" dirty="0"/>
                        <a:t>Tumörer och </a:t>
                      </a:r>
                      <a:br>
                        <a:rPr lang="sv-SE" sz="800" b="0" dirty="0"/>
                      </a:br>
                      <a:r>
                        <a:rPr lang="sv-SE" sz="800" b="0" dirty="0"/>
                        <a:t>rubbningar </a:t>
                      </a:r>
                      <a:br>
                        <a:rPr lang="sv-SE" sz="800" b="0" dirty="0"/>
                      </a:br>
                      <a:r>
                        <a:rPr lang="sv-SE" sz="800" b="0" dirty="0"/>
                        <a:t>i immunsystemet</a:t>
                      </a:r>
                    </a:p>
                    <a:p>
                      <a:endParaRPr lang="sv-SE" sz="800" b="0" dirty="0"/>
                    </a:p>
                    <a:p>
                      <a:endParaRPr lang="sv-SE" sz="800" b="0" dirty="0"/>
                    </a:p>
                    <a:p>
                      <a:r>
                        <a:rPr lang="sv-SE" sz="10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8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Antiinfektiva medel </a:t>
                      </a:r>
                      <a:br>
                        <a:rPr lang="sv-SE" sz="8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sv-SE" sz="8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för systemiskt bruk</a:t>
                      </a:r>
                    </a:p>
                    <a:p>
                      <a:endParaRPr lang="sv-SE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sv-SE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sv-SE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v-SE" sz="10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8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Systemiska hormon-</a:t>
                      </a:r>
                      <a:br>
                        <a:rPr lang="sv-SE" sz="8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sv-SE" sz="8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preparat, exkl. köns-</a:t>
                      </a:r>
                      <a:br>
                        <a:rPr lang="sv-SE" sz="8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sv-SE" sz="8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hormoner och insuliner</a:t>
                      </a:r>
                    </a:p>
                    <a:p>
                      <a:endParaRPr lang="sv-SE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sv-SE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v-SE" sz="10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8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Övrigt</a:t>
                      </a:r>
                    </a:p>
                    <a:p>
                      <a:endParaRPr lang="sv-SE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sv-SE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sv-SE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sv-SE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v-SE" sz="10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8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Antiparasitära, </a:t>
                      </a:r>
                      <a:br>
                        <a:rPr lang="sv-SE" sz="8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sv-SE" sz="8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insektsdödande och </a:t>
                      </a:r>
                      <a:br>
                        <a:rPr lang="sv-SE" sz="8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sv-SE" sz="8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repellerande medel</a:t>
                      </a:r>
                    </a:p>
                    <a:p>
                      <a:endParaRPr lang="sv-SE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sv-SE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v-SE" sz="10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9623151"/>
                  </a:ext>
                </a:extLst>
              </a:tr>
              <a:tr h="445693">
                <a:tc vMerge="1">
                  <a:txBody>
                    <a:bodyPr/>
                    <a:lstStyle/>
                    <a:p>
                      <a:endParaRPr lang="sv-SE" sz="9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 sz="9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sv-SE" sz="9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sv-SE" sz="9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v-SE" sz="8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Blod och blodbildande organ</a:t>
                      </a:r>
                    </a:p>
                    <a:p>
                      <a:pPr marL="0" algn="l" defTabSz="914400" rtl="0" eaLnBrk="1" latinLnBrk="0" hangingPunct="1"/>
                      <a:endParaRPr lang="sv-SE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sv-SE" sz="10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v-SE" sz="8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Rörelseapparaten</a:t>
                      </a:r>
                    </a:p>
                    <a:p>
                      <a:pPr marL="0" algn="l" defTabSz="914400" rtl="0" eaLnBrk="1" latinLnBrk="0" hangingPunct="1"/>
                      <a:endParaRPr lang="sv-SE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sv-SE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sv-SE" sz="10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v-SE" sz="8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Hudpreparat</a:t>
                      </a:r>
                    </a:p>
                    <a:p>
                      <a:pPr marL="0" algn="l" defTabSz="914400" rtl="0" eaLnBrk="1" latinLnBrk="0" hangingPunct="1"/>
                      <a:endParaRPr lang="sv-SE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sv-SE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sv-SE" sz="10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v-SE" sz="8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Andningsorgan</a:t>
                      </a:r>
                    </a:p>
                    <a:p>
                      <a:pPr marL="0" algn="l" defTabSz="914400" rtl="0" eaLnBrk="1" latinLnBrk="0" hangingPunct="1"/>
                      <a:endParaRPr lang="sv-SE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sv-SE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sv-SE" sz="10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v-SE" sz="8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Ögon och öron</a:t>
                      </a:r>
                    </a:p>
                    <a:p>
                      <a:pPr marL="0" algn="l" defTabSz="914400" rtl="0" eaLnBrk="1" latinLnBrk="0" hangingPunct="1"/>
                      <a:endParaRPr lang="sv-SE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sv-SE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sv-SE" sz="10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889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198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ruta 11">
            <a:extLst>
              <a:ext uri="{FF2B5EF4-FFF2-40B4-BE49-F238E27FC236}">
                <a16:creationId xmlns:a16="http://schemas.microsoft.com/office/drawing/2014/main" id="{09553969-7E62-4F2D-82D4-210EAB80358B}"/>
              </a:ext>
            </a:extLst>
          </p:cNvPr>
          <p:cNvSpPr txBox="1"/>
          <p:nvPr/>
        </p:nvSpPr>
        <p:spPr>
          <a:xfrm>
            <a:off x="1111499" y="2809991"/>
            <a:ext cx="2232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16</a:t>
            </a:r>
          </a:p>
          <a:p>
            <a:pPr algn="ctr"/>
            <a:r>
              <a:rPr lang="sv-SE" sz="1200" dirty="0">
                <a:latin typeface="+mn-lt"/>
              </a:rPr>
              <a:t>aktuella restnoteringar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C6CFF710-1D65-4261-899C-CE19D9F64FC4}"/>
              </a:ext>
            </a:extLst>
          </p:cNvPr>
          <p:cNvSpPr txBox="1"/>
          <p:nvPr/>
        </p:nvSpPr>
        <p:spPr>
          <a:xfrm>
            <a:off x="3062187" y="2809991"/>
            <a:ext cx="2232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13</a:t>
            </a:r>
          </a:p>
          <a:p>
            <a:pPr algn="ctr"/>
            <a:r>
              <a:rPr lang="sv-SE" sz="1200" dirty="0">
                <a:latin typeface="+mn-lt"/>
              </a:rPr>
              <a:t>unika produkter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A8E5ECEA-063D-4D7E-92FD-78A07D6E3F78}"/>
              </a:ext>
            </a:extLst>
          </p:cNvPr>
          <p:cNvSpPr txBox="1"/>
          <p:nvPr/>
        </p:nvSpPr>
        <p:spPr>
          <a:xfrm>
            <a:off x="1111499" y="4062786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000" b="1" dirty="0">
                <a:solidFill>
                  <a:schemeClr val="accent2"/>
                </a:solidFill>
                <a:latin typeface="+mn-lt"/>
              </a:rPr>
              <a:t>- 24%</a:t>
            </a:r>
          </a:p>
          <a:p>
            <a:pPr algn="ctr"/>
            <a:r>
              <a:rPr lang="sv-SE" sz="1200" dirty="0">
                <a:latin typeface="+mn-lt"/>
              </a:rPr>
              <a:t>antal restnoteringar </a:t>
            </a:r>
            <a:br>
              <a:rPr lang="sv-SE" sz="1200" dirty="0">
                <a:latin typeface="+mn-lt"/>
              </a:rPr>
            </a:br>
            <a:r>
              <a:rPr lang="sv-SE" sz="1200" dirty="0">
                <a:latin typeface="+mn-lt"/>
              </a:rPr>
              <a:t>de </a:t>
            </a:r>
            <a:r>
              <a:rPr lang="sv-SE" sz="1200" b="1" dirty="0">
                <a:latin typeface="+mn-lt"/>
              </a:rPr>
              <a:t>3 senaste månaderna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57B3479B-DB0E-476F-B288-327DA4C84273}"/>
              </a:ext>
            </a:extLst>
          </p:cNvPr>
          <p:cNvSpPr txBox="1"/>
          <p:nvPr/>
        </p:nvSpPr>
        <p:spPr>
          <a:xfrm>
            <a:off x="3062187" y="4062786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298</a:t>
            </a:r>
          </a:p>
          <a:p>
            <a:pPr algn="ctr"/>
            <a:r>
              <a:rPr lang="sv-SE" sz="1200" dirty="0">
                <a:latin typeface="+mn-lt"/>
              </a:rPr>
              <a:t>dagar i snitt </a:t>
            </a:r>
          </a:p>
          <a:p>
            <a:pPr algn="ctr"/>
            <a:r>
              <a:rPr lang="sv-SE" sz="1200" dirty="0">
                <a:latin typeface="+mn-lt"/>
              </a:rPr>
              <a:t>för restnoteringarna</a:t>
            </a:r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96C62B2A-055F-4480-A4CE-EC8C170CE9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7818459"/>
              </p:ext>
            </p:extLst>
          </p:nvPr>
        </p:nvGraphicFramePr>
        <p:xfrm>
          <a:off x="5446921" y="1645920"/>
          <a:ext cx="5198619" cy="3426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ruta 21">
            <a:extLst>
              <a:ext uri="{FF2B5EF4-FFF2-40B4-BE49-F238E27FC236}">
                <a16:creationId xmlns:a16="http://schemas.microsoft.com/office/drawing/2014/main" id="{9D5C4030-E59C-44F2-A9A0-EDFA4EA49FE8}"/>
              </a:ext>
            </a:extLst>
          </p:cNvPr>
          <p:cNvSpPr txBox="1"/>
          <p:nvPr/>
        </p:nvSpPr>
        <p:spPr>
          <a:xfrm rot="16200000">
            <a:off x="5403152" y="5475851"/>
            <a:ext cx="1495087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sv-SE" sz="1000" b="1" dirty="0">
                <a:latin typeface="+mn-lt"/>
              </a:rPr>
              <a:t>Inga aktuella </a:t>
            </a:r>
            <a:br>
              <a:rPr lang="sv-SE" sz="1000" b="1" dirty="0">
                <a:latin typeface="+mn-lt"/>
              </a:rPr>
            </a:br>
            <a:r>
              <a:rPr lang="sv-SE" sz="1000" b="1" dirty="0">
                <a:latin typeface="+mn-lt"/>
              </a:rPr>
              <a:t>ersättningsalternativ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A06E4A07-C67D-4F90-A35D-1C2F41B1393C}"/>
              </a:ext>
            </a:extLst>
          </p:cNvPr>
          <p:cNvSpPr txBox="1"/>
          <p:nvPr/>
        </p:nvSpPr>
        <p:spPr>
          <a:xfrm rot="16200000">
            <a:off x="6003022" y="5546452"/>
            <a:ext cx="1645919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sv-SE" sz="1000" dirty="0">
                <a:latin typeface="+mn-lt"/>
              </a:rPr>
              <a:t>Samma ATC-grupp eller alternativt läkemedel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A6266E8C-7488-4B8D-87B6-7A15BDCF8C3B}"/>
              </a:ext>
            </a:extLst>
          </p:cNvPr>
          <p:cNvSpPr txBox="1"/>
          <p:nvPr/>
        </p:nvSpPr>
        <p:spPr>
          <a:xfrm rot="16200000">
            <a:off x="6667379" y="5551267"/>
            <a:ext cx="1645919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sv-SE" sz="1000" dirty="0">
                <a:latin typeface="+mn-lt"/>
              </a:rPr>
              <a:t>Annan förpacknings- </a:t>
            </a:r>
            <a:br>
              <a:rPr lang="sv-SE" sz="1000" dirty="0">
                <a:latin typeface="+mn-lt"/>
              </a:rPr>
            </a:br>
            <a:r>
              <a:rPr lang="sv-SE" sz="1000" dirty="0">
                <a:latin typeface="+mn-lt"/>
              </a:rPr>
              <a:t>eller beredningsform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A68ED999-D442-465A-AD88-CEC63C9418E8}"/>
              </a:ext>
            </a:extLst>
          </p:cNvPr>
          <p:cNvSpPr txBox="1"/>
          <p:nvPr/>
        </p:nvSpPr>
        <p:spPr>
          <a:xfrm rot="16200000">
            <a:off x="8008281" y="5618582"/>
            <a:ext cx="1645919" cy="2462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sv-SE" sz="1000" dirty="0">
                <a:latin typeface="+mn-lt"/>
              </a:rPr>
              <a:t>Utbytbara läkemedel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D1145A79-DA85-4B90-9489-9E6DF8606785}"/>
              </a:ext>
            </a:extLst>
          </p:cNvPr>
          <p:cNvSpPr txBox="1"/>
          <p:nvPr/>
        </p:nvSpPr>
        <p:spPr>
          <a:xfrm rot="16200000">
            <a:off x="8685140" y="5625395"/>
            <a:ext cx="1645919" cy="2462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sv-SE" sz="1000" dirty="0">
                <a:latin typeface="+mn-lt"/>
              </a:rPr>
              <a:t>Indragna läkemedel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ABBB3EB0-FDA4-4C4F-93BE-0EC636B956EC}"/>
              </a:ext>
            </a:extLst>
          </p:cNvPr>
          <p:cNvSpPr txBox="1"/>
          <p:nvPr/>
        </p:nvSpPr>
        <p:spPr>
          <a:xfrm rot="16200000">
            <a:off x="7341361" y="5551267"/>
            <a:ext cx="1645919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sv-SE" sz="1000" dirty="0">
                <a:latin typeface="+mn-lt"/>
              </a:rPr>
              <a:t>Utländsk förpackning </a:t>
            </a:r>
            <a:br>
              <a:rPr lang="sv-SE" sz="1000" dirty="0">
                <a:latin typeface="+mn-lt"/>
              </a:rPr>
            </a:br>
            <a:r>
              <a:rPr lang="sv-SE" sz="1000" dirty="0">
                <a:latin typeface="+mn-lt"/>
              </a:rPr>
              <a:t>&amp; parallellimport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58FB9718-C1EB-4E49-9CEA-6D0DD6F611C1}"/>
              </a:ext>
            </a:extLst>
          </p:cNvPr>
          <p:cNvSpPr txBox="1"/>
          <p:nvPr/>
        </p:nvSpPr>
        <p:spPr>
          <a:xfrm rot="16200000">
            <a:off x="9361999" y="5565198"/>
            <a:ext cx="1645919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sv-SE" sz="1000" dirty="0">
                <a:latin typeface="+mn-lt"/>
              </a:rPr>
              <a:t>Ej tillhandahållna </a:t>
            </a:r>
          </a:p>
          <a:p>
            <a:pPr algn="r"/>
            <a:r>
              <a:rPr lang="sv-SE" sz="1000" dirty="0">
                <a:latin typeface="+mn-lt"/>
              </a:rPr>
              <a:t>läkemedel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3F51CE6C-3146-480B-941E-A15CC35BC1E8}"/>
              </a:ext>
            </a:extLst>
          </p:cNvPr>
          <p:cNvSpPr txBox="1"/>
          <p:nvPr/>
        </p:nvSpPr>
        <p:spPr>
          <a:xfrm>
            <a:off x="675109" y="1737035"/>
            <a:ext cx="1460279" cy="938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>
              <a:tabLst>
                <a:tab pos="895350" algn="l"/>
              </a:tabLst>
            </a:pPr>
            <a:r>
              <a:rPr lang="sv-SE" sz="1100" b="1" i="1" dirty="0" err="1">
                <a:latin typeface="+mn-lt"/>
              </a:rPr>
              <a:t>Sept</a:t>
            </a:r>
            <a:r>
              <a:rPr lang="sv-SE" sz="1100" b="1" i="1" dirty="0">
                <a:latin typeface="+mn-lt"/>
              </a:rPr>
              <a:t> 2019</a:t>
            </a:r>
            <a:r>
              <a:rPr lang="sv-SE" sz="1100" i="1" dirty="0">
                <a:latin typeface="+mn-lt"/>
              </a:rPr>
              <a:t>: 	</a:t>
            </a:r>
            <a:r>
              <a:rPr lang="sv-SE" sz="1100" b="1" dirty="0">
                <a:latin typeface="+mn-lt"/>
              </a:rPr>
              <a:t>36</a:t>
            </a:r>
            <a:endParaRPr lang="sv-SE" sz="1100" i="1" dirty="0">
              <a:latin typeface="+mn-lt"/>
            </a:endParaRPr>
          </a:p>
          <a:p>
            <a:pPr>
              <a:tabLst>
                <a:tab pos="895350" algn="l"/>
              </a:tabLst>
            </a:pPr>
            <a:r>
              <a:rPr lang="sv-SE" sz="1100" b="1" i="1" dirty="0">
                <a:latin typeface="+mn-lt"/>
              </a:rPr>
              <a:t>Dec 2019</a:t>
            </a:r>
            <a:r>
              <a:rPr lang="sv-SE" sz="1100" i="1" dirty="0">
                <a:latin typeface="+mn-lt"/>
              </a:rPr>
              <a:t>: 	</a:t>
            </a:r>
            <a:r>
              <a:rPr lang="sv-SE" sz="1100" b="1" dirty="0">
                <a:latin typeface="+mn-lt"/>
              </a:rPr>
              <a:t>35</a:t>
            </a:r>
            <a:endParaRPr lang="sv-SE" sz="1100" i="1" dirty="0">
              <a:solidFill>
                <a:srgbClr val="FF0000"/>
              </a:solidFill>
              <a:latin typeface="+mn-lt"/>
            </a:endParaRPr>
          </a:p>
          <a:p>
            <a:pPr>
              <a:tabLst>
                <a:tab pos="895350" algn="l"/>
              </a:tabLst>
            </a:pPr>
            <a:r>
              <a:rPr lang="sv-SE" sz="1100" b="1" i="1" dirty="0">
                <a:latin typeface="+mn-lt"/>
              </a:rPr>
              <a:t>Mars 2020</a:t>
            </a:r>
            <a:r>
              <a:rPr lang="sv-SE" sz="1100" i="1" dirty="0">
                <a:latin typeface="+mn-lt"/>
              </a:rPr>
              <a:t>: 	</a:t>
            </a:r>
            <a:r>
              <a:rPr lang="sv-SE" sz="1100" b="1" dirty="0">
                <a:latin typeface="+mn-lt"/>
              </a:rPr>
              <a:t>22</a:t>
            </a:r>
            <a:endParaRPr lang="sv-SE" sz="1100" i="1" dirty="0">
              <a:latin typeface="+mn-lt"/>
            </a:endParaRPr>
          </a:p>
          <a:p>
            <a:pPr>
              <a:tabLst>
                <a:tab pos="895350" algn="l"/>
              </a:tabLst>
            </a:pPr>
            <a:r>
              <a:rPr lang="sv-SE" sz="1100" b="1" i="1" dirty="0">
                <a:latin typeface="+mn-lt"/>
              </a:rPr>
              <a:t>April 2020</a:t>
            </a:r>
            <a:r>
              <a:rPr lang="sv-SE" sz="1100" i="1" dirty="0">
                <a:latin typeface="+mn-lt"/>
              </a:rPr>
              <a:t>: 	</a:t>
            </a:r>
            <a:r>
              <a:rPr lang="sv-SE" sz="1100" b="1" dirty="0">
                <a:latin typeface="+mn-lt"/>
              </a:rPr>
              <a:t>29</a:t>
            </a:r>
          </a:p>
          <a:p>
            <a:pPr>
              <a:tabLst>
                <a:tab pos="895350" algn="l"/>
              </a:tabLst>
            </a:pPr>
            <a:r>
              <a:rPr lang="sv-SE" sz="1100" b="1" i="1" dirty="0">
                <a:latin typeface="+mn-lt"/>
              </a:rPr>
              <a:t>Juni 2020: </a:t>
            </a:r>
            <a:r>
              <a:rPr lang="sv-SE" sz="1100" b="1" dirty="0">
                <a:latin typeface="+mn-lt"/>
              </a:rPr>
              <a:t>	21</a:t>
            </a:r>
          </a:p>
        </p:txBody>
      </p:sp>
      <p:sp>
        <p:nvSpPr>
          <p:cNvPr id="30" name="Rubrik 1">
            <a:extLst>
              <a:ext uri="{FF2B5EF4-FFF2-40B4-BE49-F238E27FC236}">
                <a16:creationId xmlns:a16="http://schemas.microsoft.com/office/drawing/2014/main" id="{55CD36F6-8665-45BC-9A27-8D4678E47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857" y="232060"/>
            <a:ext cx="10689792" cy="1325563"/>
          </a:xfrm>
        </p:spPr>
        <p:txBody>
          <a:bodyPr/>
          <a:lstStyle/>
          <a:p>
            <a:r>
              <a:rPr lang="sv-SE" sz="3200" dirty="0"/>
              <a:t>Översikt av restnoterade humanläkemedel i Sverige</a:t>
            </a: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4428FC39-D2BF-4E07-BBEB-581836E88B1D}"/>
              </a:ext>
            </a:extLst>
          </p:cNvPr>
          <p:cNvSpPr txBox="1"/>
          <p:nvPr/>
        </p:nvSpPr>
        <p:spPr>
          <a:xfrm>
            <a:off x="606856" y="1140871"/>
            <a:ext cx="10689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latin typeface="Apercu Mono" panose="02010509040000040003" pitchFamily="49" charset="0"/>
              </a:rPr>
              <a:t>Data uttaget 13 september 2020 från Läkemedelsverkets restnoteringslista</a:t>
            </a:r>
          </a:p>
        </p:txBody>
      </p:sp>
      <p:grpSp>
        <p:nvGrpSpPr>
          <p:cNvPr id="32" name="Grupp 31">
            <a:extLst>
              <a:ext uri="{FF2B5EF4-FFF2-40B4-BE49-F238E27FC236}">
                <a16:creationId xmlns:a16="http://schemas.microsoft.com/office/drawing/2014/main" id="{EBE23DC4-9FB3-4A43-B182-A14C25D06CD3}"/>
              </a:ext>
            </a:extLst>
          </p:cNvPr>
          <p:cNvGrpSpPr/>
          <p:nvPr/>
        </p:nvGrpSpPr>
        <p:grpSpPr>
          <a:xfrm>
            <a:off x="606856" y="6423450"/>
            <a:ext cx="1528532" cy="246221"/>
            <a:chOff x="606856" y="6423450"/>
            <a:chExt cx="1528532" cy="246221"/>
          </a:xfrm>
        </p:grpSpPr>
        <p:sp>
          <p:nvSpPr>
            <p:cNvPr id="33" name="textruta 32">
              <a:extLst>
                <a:ext uri="{FF2B5EF4-FFF2-40B4-BE49-F238E27FC236}">
                  <a16:creationId xmlns:a16="http://schemas.microsoft.com/office/drawing/2014/main" id="{A06EC96E-407F-42DA-BE22-D874CF55DCAE}"/>
                </a:ext>
              </a:extLst>
            </p:cNvPr>
            <p:cNvSpPr txBox="1"/>
            <p:nvPr/>
          </p:nvSpPr>
          <p:spPr>
            <a:xfrm>
              <a:off x="606856" y="6423450"/>
              <a:ext cx="13918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dirty="0">
                  <a:solidFill>
                    <a:schemeClr val="bg1">
                      <a:lumMod val="50000"/>
                    </a:schemeClr>
                  </a:solidFill>
                  <a:latin typeface="Apercu Mono" panose="02010509040000040003" pitchFamily="49" charset="0"/>
                </a:rPr>
                <a:t>Källa: </a:t>
              </a:r>
            </a:p>
          </p:txBody>
        </p:sp>
        <p:pic>
          <p:nvPicPr>
            <p:cNvPr id="34" name="Bildobjekt 33">
              <a:extLst>
                <a:ext uri="{FF2B5EF4-FFF2-40B4-BE49-F238E27FC236}">
                  <a16:creationId xmlns:a16="http://schemas.microsoft.com/office/drawing/2014/main" id="{F9099CA5-2465-425D-9130-549A178245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30" b="3230"/>
            <a:stretch/>
          </p:blipFill>
          <p:spPr>
            <a:xfrm>
              <a:off x="1235388" y="6462453"/>
              <a:ext cx="900000" cy="170098"/>
            </a:xfrm>
            <a:prstGeom prst="rect">
              <a:avLst/>
            </a:prstGeom>
          </p:spPr>
        </p:pic>
      </p:grpSp>
      <p:sp>
        <p:nvSpPr>
          <p:cNvPr id="21" name="TextBox 1">
            <a:extLst>
              <a:ext uri="{FF2B5EF4-FFF2-40B4-BE49-F238E27FC236}">
                <a16:creationId xmlns:a16="http://schemas.microsoft.com/office/drawing/2014/main" id="{A7C70A23-38F9-4649-AFDF-300AFCDD670D}"/>
              </a:ext>
            </a:extLst>
          </p:cNvPr>
          <p:cNvSpPr txBox="1"/>
          <p:nvPr/>
        </p:nvSpPr>
        <p:spPr>
          <a:xfrm>
            <a:off x="267820" y="5100318"/>
            <a:ext cx="5357214" cy="55399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000" b="1" dirty="0">
                <a:latin typeface="+mn-lt"/>
              </a:rPr>
              <a:t>Johan Brun (Lif Senior medicinsk rådgivare)</a:t>
            </a:r>
            <a:r>
              <a:rPr lang="sv-SE" sz="1000" dirty="0">
                <a:latin typeface="+mn-lt"/>
              </a:rPr>
              <a:t>: Liksom tidigare bedöms endast något fåtal utgöra direkt medicinskt kritiska rester, men även andra rester kan skapa problem för hälso- och sjukvård och/eller patient.</a:t>
            </a:r>
          </a:p>
        </p:txBody>
      </p:sp>
      <p:sp>
        <p:nvSpPr>
          <p:cNvPr id="2" name="Pil: böjd uppåt 1">
            <a:extLst>
              <a:ext uri="{FF2B5EF4-FFF2-40B4-BE49-F238E27FC236}">
                <a16:creationId xmlns:a16="http://schemas.microsoft.com/office/drawing/2014/main" id="{C406A714-B185-4E9A-A144-5649B042760A}"/>
              </a:ext>
            </a:extLst>
          </p:cNvPr>
          <p:cNvSpPr/>
          <p:nvPr/>
        </p:nvSpPr>
        <p:spPr>
          <a:xfrm>
            <a:off x="4695826" y="6462453"/>
            <a:ext cx="1496306" cy="211485"/>
          </a:xfrm>
          <a:prstGeom prst="bentUpArrow">
            <a:avLst>
              <a:gd name="adj1" fmla="val 21386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548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ruta 11">
            <a:extLst>
              <a:ext uri="{FF2B5EF4-FFF2-40B4-BE49-F238E27FC236}">
                <a16:creationId xmlns:a16="http://schemas.microsoft.com/office/drawing/2014/main" id="{09553969-7E62-4F2D-82D4-210EAB80358B}"/>
              </a:ext>
            </a:extLst>
          </p:cNvPr>
          <p:cNvSpPr txBox="1"/>
          <p:nvPr/>
        </p:nvSpPr>
        <p:spPr>
          <a:xfrm>
            <a:off x="1111499" y="2809991"/>
            <a:ext cx="2232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187</a:t>
            </a:r>
          </a:p>
          <a:p>
            <a:pPr algn="ctr"/>
            <a:r>
              <a:rPr lang="sv-SE" sz="1200" dirty="0">
                <a:latin typeface="+mn-lt"/>
              </a:rPr>
              <a:t>aktuella restnoteringar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C6CFF710-1D65-4261-899C-CE19D9F64FC4}"/>
              </a:ext>
            </a:extLst>
          </p:cNvPr>
          <p:cNvSpPr txBox="1"/>
          <p:nvPr/>
        </p:nvSpPr>
        <p:spPr>
          <a:xfrm>
            <a:off x="3062187" y="2809991"/>
            <a:ext cx="2232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117</a:t>
            </a:r>
          </a:p>
          <a:p>
            <a:pPr algn="ctr"/>
            <a:r>
              <a:rPr lang="sv-SE" sz="1200" dirty="0">
                <a:latin typeface="+mn-lt"/>
              </a:rPr>
              <a:t>unika produkter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A8E5ECEA-063D-4D7E-92FD-78A07D6E3F78}"/>
              </a:ext>
            </a:extLst>
          </p:cNvPr>
          <p:cNvSpPr txBox="1"/>
          <p:nvPr/>
        </p:nvSpPr>
        <p:spPr>
          <a:xfrm>
            <a:off x="1111499" y="4062786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000" b="1" dirty="0">
                <a:solidFill>
                  <a:schemeClr val="accent2"/>
                </a:solidFill>
                <a:latin typeface="+mn-lt"/>
              </a:rPr>
              <a:t>- 15%</a:t>
            </a:r>
          </a:p>
          <a:p>
            <a:pPr algn="ctr"/>
            <a:r>
              <a:rPr lang="sv-SE" sz="1200" dirty="0">
                <a:latin typeface="+mn-lt"/>
              </a:rPr>
              <a:t>antal restnoteringar </a:t>
            </a:r>
            <a:br>
              <a:rPr lang="sv-SE" sz="1200" dirty="0">
                <a:latin typeface="+mn-lt"/>
              </a:rPr>
            </a:br>
            <a:r>
              <a:rPr lang="sv-SE" sz="1200" dirty="0">
                <a:latin typeface="+mn-lt"/>
              </a:rPr>
              <a:t>de </a:t>
            </a:r>
            <a:r>
              <a:rPr lang="sv-SE" sz="1200" b="1" dirty="0">
                <a:latin typeface="+mn-lt"/>
              </a:rPr>
              <a:t>3 senaste månaderna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57B3479B-DB0E-476F-B288-327DA4C84273}"/>
              </a:ext>
            </a:extLst>
          </p:cNvPr>
          <p:cNvSpPr txBox="1"/>
          <p:nvPr/>
        </p:nvSpPr>
        <p:spPr>
          <a:xfrm>
            <a:off x="3062187" y="4062786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206</a:t>
            </a:r>
          </a:p>
          <a:p>
            <a:pPr algn="ctr"/>
            <a:r>
              <a:rPr lang="sv-SE" sz="1200" dirty="0">
                <a:latin typeface="+mn-lt"/>
              </a:rPr>
              <a:t>dagar i snitt </a:t>
            </a:r>
          </a:p>
          <a:p>
            <a:pPr algn="ctr"/>
            <a:r>
              <a:rPr lang="sv-SE" sz="1200" dirty="0">
                <a:latin typeface="+mn-lt"/>
              </a:rPr>
              <a:t>för restnoteringarna</a:t>
            </a:r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96C62B2A-055F-4480-A4CE-EC8C170CE9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650919"/>
              </p:ext>
            </p:extLst>
          </p:nvPr>
        </p:nvGraphicFramePr>
        <p:xfrm>
          <a:off x="5446921" y="1645920"/>
          <a:ext cx="5198619" cy="3426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ruta 21">
            <a:extLst>
              <a:ext uri="{FF2B5EF4-FFF2-40B4-BE49-F238E27FC236}">
                <a16:creationId xmlns:a16="http://schemas.microsoft.com/office/drawing/2014/main" id="{9D5C4030-E59C-44F2-A9A0-EDFA4EA49FE8}"/>
              </a:ext>
            </a:extLst>
          </p:cNvPr>
          <p:cNvSpPr txBox="1"/>
          <p:nvPr/>
        </p:nvSpPr>
        <p:spPr>
          <a:xfrm rot="16200000">
            <a:off x="5403152" y="5475851"/>
            <a:ext cx="1495087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sv-SE" sz="1000" dirty="0">
                <a:latin typeface="+mn-lt"/>
              </a:rPr>
              <a:t>Inga aktuella </a:t>
            </a:r>
            <a:br>
              <a:rPr lang="sv-SE" sz="1000" dirty="0">
                <a:latin typeface="+mn-lt"/>
              </a:rPr>
            </a:br>
            <a:r>
              <a:rPr lang="sv-SE" sz="1000" dirty="0">
                <a:latin typeface="+mn-lt"/>
              </a:rPr>
              <a:t>ersättningsalternativ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A06E4A07-C67D-4F90-A35D-1C2F41B1393C}"/>
              </a:ext>
            </a:extLst>
          </p:cNvPr>
          <p:cNvSpPr txBox="1"/>
          <p:nvPr/>
        </p:nvSpPr>
        <p:spPr>
          <a:xfrm rot="16200000">
            <a:off x="6003022" y="5546452"/>
            <a:ext cx="1645919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sv-SE" sz="1000" dirty="0">
                <a:latin typeface="+mn-lt"/>
              </a:rPr>
              <a:t>Samma ATC-grupp eller alternativt läkemedel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A6266E8C-7488-4B8D-87B6-7A15BDCF8C3B}"/>
              </a:ext>
            </a:extLst>
          </p:cNvPr>
          <p:cNvSpPr txBox="1"/>
          <p:nvPr/>
        </p:nvSpPr>
        <p:spPr>
          <a:xfrm rot="16200000">
            <a:off x="6667379" y="5551267"/>
            <a:ext cx="1645919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sv-SE" sz="1000" dirty="0">
                <a:latin typeface="+mn-lt"/>
              </a:rPr>
              <a:t>Annan förpacknings- </a:t>
            </a:r>
            <a:br>
              <a:rPr lang="sv-SE" sz="1000" dirty="0">
                <a:latin typeface="+mn-lt"/>
              </a:rPr>
            </a:br>
            <a:r>
              <a:rPr lang="sv-SE" sz="1000" dirty="0">
                <a:latin typeface="+mn-lt"/>
              </a:rPr>
              <a:t>eller beredningsform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A68ED999-D442-465A-AD88-CEC63C9418E8}"/>
              </a:ext>
            </a:extLst>
          </p:cNvPr>
          <p:cNvSpPr txBox="1"/>
          <p:nvPr/>
        </p:nvSpPr>
        <p:spPr>
          <a:xfrm rot="16200000">
            <a:off x="8008281" y="5618582"/>
            <a:ext cx="1645919" cy="2462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sv-SE" sz="1000" b="1" dirty="0">
                <a:latin typeface="+mn-lt"/>
              </a:rPr>
              <a:t>Utbytbara läkemedel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D1145A79-DA85-4B90-9489-9E6DF8606785}"/>
              </a:ext>
            </a:extLst>
          </p:cNvPr>
          <p:cNvSpPr txBox="1"/>
          <p:nvPr/>
        </p:nvSpPr>
        <p:spPr>
          <a:xfrm rot="16200000">
            <a:off x="8685140" y="5625395"/>
            <a:ext cx="1645919" cy="2462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sv-SE" sz="1000" dirty="0">
                <a:latin typeface="+mn-lt"/>
              </a:rPr>
              <a:t>Indragna läkemedel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ABBB3EB0-FDA4-4C4F-93BE-0EC636B956EC}"/>
              </a:ext>
            </a:extLst>
          </p:cNvPr>
          <p:cNvSpPr txBox="1"/>
          <p:nvPr/>
        </p:nvSpPr>
        <p:spPr>
          <a:xfrm rot="16200000">
            <a:off x="7341361" y="5551267"/>
            <a:ext cx="1645919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sv-SE" sz="1000" dirty="0">
                <a:latin typeface="+mn-lt"/>
              </a:rPr>
              <a:t>Utländsk förpackning </a:t>
            </a:r>
            <a:br>
              <a:rPr lang="sv-SE" sz="1000" dirty="0">
                <a:latin typeface="+mn-lt"/>
              </a:rPr>
            </a:br>
            <a:r>
              <a:rPr lang="sv-SE" sz="1000" dirty="0">
                <a:latin typeface="+mn-lt"/>
              </a:rPr>
              <a:t>&amp; parallellimport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58FB9718-C1EB-4E49-9CEA-6D0DD6F611C1}"/>
              </a:ext>
            </a:extLst>
          </p:cNvPr>
          <p:cNvSpPr txBox="1"/>
          <p:nvPr/>
        </p:nvSpPr>
        <p:spPr>
          <a:xfrm rot="16200000">
            <a:off x="9361999" y="5565198"/>
            <a:ext cx="1645919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sv-SE" sz="1000" dirty="0">
                <a:latin typeface="+mn-lt"/>
              </a:rPr>
              <a:t>Ej tillhandahållna </a:t>
            </a:r>
          </a:p>
          <a:p>
            <a:pPr algn="r"/>
            <a:r>
              <a:rPr lang="sv-SE" sz="1000" dirty="0">
                <a:latin typeface="+mn-lt"/>
              </a:rPr>
              <a:t>läkemedel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3F51CE6C-3146-480B-941E-A15CC35BC1E8}"/>
              </a:ext>
            </a:extLst>
          </p:cNvPr>
          <p:cNvSpPr txBox="1"/>
          <p:nvPr/>
        </p:nvSpPr>
        <p:spPr>
          <a:xfrm>
            <a:off x="675109" y="1737035"/>
            <a:ext cx="1460279" cy="938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>
              <a:tabLst>
                <a:tab pos="895350" algn="l"/>
              </a:tabLst>
            </a:pPr>
            <a:r>
              <a:rPr lang="sv-SE" sz="1100" b="1" i="1" dirty="0" err="1">
                <a:latin typeface="+mn-lt"/>
              </a:rPr>
              <a:t>Sept</a:t>
            </a:r>
            <a:r>
              <a:rPr lang="sv-SE" sz="1100" b="1" i="1" dirty="0">
                <a:latin typeface="+mn-lt"/>
              </a:rPr>
              <a:t> 2019</a:t>
            </a:r>
            <a:r>
              <a:rPr lang="sv-SE" sz="1100" i="1" dirty="0">
                <a:latin typeface="+mn-lt"/>
              </a:rPr>
              <a:t>: 	</a:t>
            </a:r>
            <a:r>
              <a:rPr lang="sv-SE" sz="1100" b="1" dirty="0">
                <a:latin typeface="+mn-lt"/>
              </a:rPr>
              <a:t>217</a:t>
            </a:r>
            <a:endParaRPr lang="sv-SE" sz="1100" i="1" dirty="0">
              <a:latin typeface="+mn-lt"/>
            </a:endParaRPr>
          </a:p>
          <a:p>
            <a:pPr>
              <a:tabLst>
                <a:tab pos="895350" algn="l"/>
              </a:tabLst>
            </a:pPr>
            <a:r>
              <a:rPr lang="sv-SE" sz="1100" b="1" i="1" dirty="0">
                <a:latin typeface="+mn-lt"/>
              </a:rPr>
              <a:t>Dec 2019</a:t>
            </a:r>
            <a:r>
              <a:rPr lang="sv-SE" sz="1100" i="1" dirty="0">
                <a:latin typeface="+mn-lt"/>
              </a:rPr>
              <a:t>: 	</a:t>
            </a:r>
            <a:r>
              <a:rPr lang="sv-SE" sz="1100" b="1" dirty="0">
                <a:latin typeface="+mn-lt"/>
              </a:rPr>
              <a:t>203</a:t>
            </a:r>
            <a:endParaRPr lang="sv-SE" sz="1100" i="1" dirty="0">
              <a:solidFill>
                <a:srgbClr val="FF0000"/>
              </a:solidFill>
              <a:latin typeface="+mn-lt"/>
            </a:endParaRPr>
          </a:p>
          <a:p>
            <a:pPr>
              <a:tabLst>
                <a:tab pos="895350" algn="l"/>
              </a:tabLst>
            </a:pPr>
            <a:r>
              <a:rPr lang="sv-SE" sz="1100" b="1" i="1" dirty="0">
                <a:latin typeface="+mn-lt"/>
              </a:rPr>
              <a:t>Mars 2020</a:t>
            </a:r>
            <a:r>
              <a:rPr lang="sv-SE" sz="1100" i="1" dirty="0">
                <a:latin typeface="+mn-lt"/>
              </a:rPr>
              <a:t>: 	</a:t>
            </a:r>
            <a:r>
              <a:rPr lang="sv-SE" sz="1100" b="1" dirty="0">
                <a:latin typeface="+mn-lt"/>
              </a:rPr>
              <a:t>192</a:t>
            </a:r>
            <a:endParaRPr lang="sv-SE" sz="1100" i="1" dirty="0">
              <a:latin typeface="+mn-lt"/>
            </a:endParaRPr>
          </a:p>
          <a:p>
            <a:pPr>
              <a:tabLst>
                <a:tab pos="895350" algn="l"/>
              </a:tabLst>
            </a:pPr>
            <a:r>
              <a:rPr lang="sv-SE" sz="1100" b="1" i="1" dirty="0">
                <a:latin typeface="+mn-lt"/>
              </a:rPr>
              <a:t>April 2020</a:t>
            </a:r>
            <a:r>
              <a:rPr lang="sv-SE" sz="1100" i="1" dirty="0">
                <a:latin typeface="+mn-lt"/>
              </a:rPr>
              <a:t>: 	</a:t>
            </a:r>
            <a:r>
              <a:rPr lang="sv-SE" sz="1100" b="1" dirty="0">
                <a:latin typeface="+mn-lt"/>
              </a:rPr>
              <a:t>236</a:t>
            </a:r>
          </a:p>
          <a:p>
            <a:pPr>
              <a:tabLst>
                <a:tab pos="895350" algn="l"/>
              </a:tabLst>
            </a:pPr>
            <a:r>
              <a:rPr lang="sv-SE" sz="1100" b="1" i="1" dirty="0">
                <a:latin typeface="+mn-lt"/>
              </a:rPr>
              <a:t>Juni 2020</a:t>
            </a:r>
            <a:r>
              <a:rPr lang="sv-SE" sz="1100" b="1" dirty="0">
                <a:latin typeface="+mn-lt"/>
              </a:rPr>
              <a:t>:	219</a:t>
            </a:r>
          </a:p>
        </p:txBody>
      </p:sp>
      <p:sp>
        <p:nvSpPr>
          <p:cNvPr id="30" name="Rubrik 1">
            <a:extLst>
              <a:ext uri="{FF2B5EF4-FFF2-40B4-BE49-F238E27FC236}">
                <a16:creationId xmlns:a16="http://schemas.microsoft.com/office/drawing/2014/main" id="{55CD36F6-8665-45BC-9A27-8D4678E47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857" y="232060"/>
            <a:ext cx="10689792" cy="1325563"/>
          </a:xfrm>
        </p:spPr>
        <p:txBody>
          <a:bodyPr/>
          <a:lstStyle/>
          <a:p>
            <a:r>
              <a:rPr lang="sv-SE" sz="3200" dirty="0"/>
              <a:t>Översikt av restnoterade humanläkemedel i Sverige</a:t>
            </a: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4428FC39-D2BF-4E07-BBEB-581836E88B1D}"/>
              </a:ext>
            </a:extLst>
          </p:cNvPr>
          <p:cNvSpPr txBox="1"/>
          <p:nvPr/>
        </p:nvSpPr>
        <p:spPr>
          <a:xfrm>
            <a:off x="606856" y="1140871"/>
            <a:ext cx="10689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latin typeface="Apercu Mono" panose="02010509040000040003" pitchFamily="49" charset="0"/>
              </a:rPr>
              <a:t>Data uttaget 13 september 2020 från Läkemedelsverkets restnoteringslista</a:t>
            </a:r>
          </a:p>
        </p:txBody>
      </p:sp>
      <p:grpSp>
        <p:nvGrpSpPr>
          <p:cNvPr id="32" name="Grupp 31">
            <a:extLst>
              <a:ext uri="{FF2B5EF4-FFF2-40B4-BE49-F238E27FC236}">
                <a16:creationId xmlns:a16="http://schemas.microsoft.com/office/drawing/2014/main" id="{EBE23DC4-9FB3-4A43-B182-A14C25D06CD3}"/>
              </a:ext>
            </a:extLst>
          </p:cNvPr>
          <p:cNvGrpSpPr/>
          <p:nvPr/>
        </p:nvGrpSpPr>
        <p:grpSpPr>
          <a:xfrm>
            <a:off x="606856" y="6423450"/>
            <a:ext cx="1528532" cy="246221"/>
            <a:chOff x="606856" y="6423450"/>
            <a:chExt cx="1528532" cy="246221"/>
          </a:xfrm>
        </p:grpSpPr>
        <p:sp>
          <p:nvSpPr>
            <p:cNvPr id="33" name="textruta 32">
              <a:extLst>
                <a:ext uri="{FF2B5EF4-FFF2-40B4-BE49-F238E27FC236}">
                  <a16:creationId xmlns:a16="http://schemas.microsoft.com/office/drawing/2014/main" id="{A06EC96E-407F-42DA-BE22-D874CF55DCAE}"/>
                </a:ext>
              </a:extLst>
            </p:cNvPr>
            <p:cNvSpPr txBox="1"/>
            <p:nvPr/>
          </p:nvSpPr>
          <p:spPr>
            <a:xfrm>
              <a:off x="606856" y="6423450"/>
              <a:ext cx="13918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dirty="0">
                  <a:solidFill>
                    <a:schemeClr val="bg1">
                      <a:lumMod val="50000"/>
                    </a:schemeClr>
                  </a:solidFill>
                  <a:latin typeface="Apercu Mono" panose="02010509040000040003" pitchFamily="49" charset="0"/>
                </a:rPr>
                <a:t>Källa: </a:t>
              </a:r>
            </a:p>
          </p:txBody>
        </p:sp>
        <p:pic>
          <p:nvPicPr>
            <p:cNvPr id="34" name="Bildobjekt 33">
              <a:extLst>
                <a:ext uri="{FF2B5EF4-FFF2-40B4-BE49-F238E27FC236}">
                  <a16:creationId xmlns:a16="http://schemas.microsoft.com/office/drawing/2014/main" id="{F9099CA5-2465-425D-9130-549A178245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30" b="3230"/>
            <a:stretch/>
          </p:blipFill>
          <p:spPr>
            <a:xfrm>
              <a:off x="1235388" y="6462453"/>
              <a:ext cx="900000" cy="170098"/>
            </a:xfrm>
            <a:prstGeom prst="rect">
              <a:avLst/>
            </a:prstGeom>
          </p:spPr>
        </p:pic>
      </p:grpSp>
      <p:sp>
        <p:nvSpPr>
          <p:cNvPr id="21" name="TextBox 1">
            <a:extLst>
              <a:ext uri="{FF2B5EF4-FFF2-40B4-BE49-F238E27FC236}">
                <a16:creationId xmlns:a16="http://schemas.microsoft.com/office/drawing/2014/main" id="{B504BCA2-CED0-49C4-A00E-57D70D6B68A2}"/>
              </a:ext>
            </a:extLst>
          </p:cNvPr>
          <p:cNvSpPr txBox="1"/>
          <p:nvPr/>
        </p:nvSpPr>
        <p:spPr>
          <a:xfrm>
            <a:off x="335200" y="5055409"/>
            <a:ext cx="5125031" cy="132343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v-SE" sz="1000" b="1" dirty="0">
                <a:latin typeface="+mn-lt"/>
              </a:rPr>
              <a:t>TLV-statistik</a:t>
            </a:r>
            <a:r>
              <a:rPr lang="sv-SE" sz="1000" dirty="0">
                <a:latin typeface="+mn-lt"/>
              </a:rPr>
              <a:t>: Av 16 080 utsedda PV under 2019 så var antalet bortplockade PV (dvs ”restat som periodens vara”) 319 stycken.</a:t>
            </a:r>
          </a:p>
          <a:p>
            <a:pPr>
              <a:spcAft>
                <a:spcPts val="600"/>
              </a:spcAft>
            </a:pPr>
            <a:r>
              <a:rPr lang="sv-SE" sz="1000" dirty="0">
                <a:latin typeface="+mn-lt"/>
              </a:rPr>
              <a:t>Vad står då dessa 187 aktuella restnoteringar? Lif kvarstår med sin bedömning från tidigare att trolig förklaring är att listan innehåller produkter som  inte är periodens vara-förpackningar.</a:t>
            </a:r>
          </a:p>
          <a:p>
            <a:pPr>
              <a:spcAft>
                <a:spcPts val="600"/>
              </a:spcAft>
            </a:pPr>
            <a:r>
              <a:rPr lang="sv-SE" sz="1000" dirty="0">
                <a:latin typeface="+mn-lt"/>
              </a:rPr>
              <a:t>Dessa bör flyttas bort från själva restnoteringslistan. De utgör ingen egentlig potentiell bristsituation</a:t>
            </a:r>
          </a:p>
        </p:txBody>
      </p:sp>
      <p:sp>
        <p:nvSpPr>
          <p:cNvPr id="2" name="Pil: böjd uppåt 1">
            <a:extLst>
              <a:ext uri="{FF2B5EF4-FFF2-40B4-BE49-F238E27FC236}">
                <a16:creationId xmlns:a16="http://schemas.microsoft.com/office/drawing/2014/main" id="{BFFE7628-06A6-4546-931F-D14F2DDE5855}"/>
              </a:ext>
            </a:extLst>
          </p:cNvPr>
          <p:cNvSpPr/>
          <p:nvPr/>
        </p:nvSpPr>
        <p:spPr>
          <a:xfrm>
            <a:off x="4695825" y="6462454"/>
            <a:ext cx="4258525" cy="207218"/>
          </a:xfrm>
          <a:prstGeom prst="bentUpArrow">
            <a:avLst>
              <a:gd name="adj1" fmla="val 21386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942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ubrik 1">
            <a:extLst>
              <a:ext uri="{FF2B5EF4-FFF2-40B4-BE49-F238E27FC236}">
                <a16:creationId xmlns:a16="http://schemas.microsoft.com/office/drawing/2014/main" id="{9C8F04BB-79B5-4FFD-A2C6-F071B7C43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7" y="275167"/>
            <a:ext cx="10847917" cy="1143000"/>
          </a:xfrm>
        </p:spPr>
        <p:txBody>
          <a:bodyPr/>
          <a:lstStyle/>
          <a:p>
            <a:r>
              <a:rPr lang="sv-SE" altLang="sv-SE" sz="3200" dirty="0">
                <a:solidFill>
                  <a:schemeClr val="tx1"/>
                </a:solidFill>
              </a:rPr>
              <a:t>Listning av läkemedelsrester – ett förslag från Lif på hur det skulle kunna redovisas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1EBD670-3C0D-48BB-A585-A107B58C10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2920320"/>
              </p:ext>
            </p:extLst>
          </p:nvPr>
        </p:nvGraphicFramePr>
        <p:xfrm>
          <a:off x="5743822" y="1566582"/>
          <a:ext cx="5600171" cy="326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ruta 4">
            <a:extLst>
              <a:ext uri="{FF2B5EF4-FFF2-40B4-BE49-F238E27FC236}">
                <a16:creationId xmlns:a16="http://schemas.microsoft.com/office/drawing/2014/main" id="{CFD85B59-A838-446D-A232-5C46CF636170}"/>
              </a:ext>
            </a:extLst>
          </p:cNvPr>
          <p:cNvSpPr txBox="1"/>
          <p:nvPr/>
        </p:nvSpPr>
        <p:spPr>
          <a:xfrm rot="16200000">
            <a:off x="6314763" y="5333612"/>
            <a:ext cx="1671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dirty="0">
                <a:latin typeface="+mn-lt"/>
              </a:rPr>
              <a:t>Inga aktuella </a:t>
            </a:r>
            <a:br>
              <a:rPr lang="sv-SE" sz="1000" dirty="0">
                <a:latin typeface="+mn-lt"/>
              </a:rPr>
            </a:br>
            <a:r>
              <a:rPr lang="sv-SE" sz="1000" dirty="0">
                <a:latin typeface="+mn-lt"/>
              </a:rPr>
              <a:t>ersättningsalternativ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D8094266-585E-4BBE-8E74-20393DE37BB0}"/>
              </a:ext>
            </a:extLst>
          </p:cNvPr>
          <p:cNvSpPr txBox="1"/>
          <p:nvPr/>
        </p:nvSpPr>
        <p:spPr>
          <a:xfrm rot="16200000">
            <a:off x="7015124" y="5366687"/>
            <a:ext cx="1767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dirty="0">
                <a:latin typeface="+mn-lt"/>
              </a:rPr>
              <a:t>Samma ATC-grupp eller alternativt läkemedel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4420095B-5765-41D6-B69A-F58FF0BA170C}"/>
              </a:ext>
            </a:extLst>
          </p:cNvPr>
          <p:cNvSpPr txBox="1"/>
          <p:nvPr/>
        </p:nvSpPr>
        <p:spPr>
          <a:xfrm rot="16200000">
            <a:off x="7752163" y="5293342"/>
            <a:ext cx="17676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dirty="0">
                <a:latin typeface="+mn-lt"/>
              </a:rPr>
              <a:t>Lista från TLV till LV med rester inom PV som är problematiska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1138151F-98DA-42FA-9A18-60C6A4C9DCF2}"/>
              </a:ext>
            </a:extLst>
          </p:cNvPr>
          <p:cNvSpPr txBox="1"/>
          <p:nvPr/>
        </p:nvSpPr>
        <p:spPr>
          <a:xfrm rot="16200000">
            <a:off x="9957545" y="5298355"/>
            <a:ext cx="17676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dirty="0">
                <a:latin typeface="+mn-lt"/>
              </a:rPr>
              <a:t>Lista hos TLV med produkter inom Periodens vara-systemet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EB61C98E-94D9-4D8C-A9D6-3E26ED146A1D}"/>
              </a:ext>
            </a:extLst>
          </p:cNvPr>
          <p:cNvSpPr txBox="1"/>
          <p:nvPr/>
        </p:nvSpPr>
        <p:spPr>
          <a:xfrm rot="16200000">
            <a:off x="5532786" y="5289740"/>
            <a:ext cx="17676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dirty="0">
                <a:latin typeface="+mn-lt"/>
              </a:rPr>
              <a:t>Indragna läkemedel</a:t>
            </a:r>
          </a:p>
          <a:p>
            <a:pPr algn="r"/>
            <a:r>
              <a:rPr lang="sv-SE" sz="1000" dirty="0">
                <a:latin typeface="+mn-lt"/>
              </a:rPr>
              <a:t>(råd på plats om alternativ behandling)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27155799-D1AB-460F-B3BD-DF5247A4C9B8}"/>
              </a:ext>
            </a:extLst>
          </p:cNvPr>
          <p:cNvSpPr/>
          <p:nvPr/>
        </p:nvSpPr>
        <p:spPr>
          <a:xfrm rot="16200000">
            <a:off x="7652745" y="2344739"/>
            <a:ext cx="480051" cy="2016221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64BB666F-05D3-4027-BF26-9F04145F0D76}"/>
              </a:ext>
            </a:extLst>
          </p:cNvPr>
          <p:cNvSpPr/>
          <p:nvPr/>
        </p:nvSpPr>
        <p:spPr>
          <a:xfrm rot="1200000">
            <a:off x="5117140" y="2283317"/>
            <a:ext cx="2825563" cy="250015"/>
          </a:xfrm>
          <a:prstGeom prst="rightArrow">
            <a:avLst>
              <a:gd name="adj1" fmla="val 5844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B0E5EF-62C2-4808-AE4E-1AAD77442F3D}"/>
              </a:ext>
            </a:extLst>
          </p:cNvPr>
          <p:cNvSpPr txBox="1"/>
          <p:nvPr/>
        </p:nvSpPr>
        <p:spPr>
          <a:xfrm>
            <a:off x="848867" y="1599869"/>
            <a:ext cx="4711795" cy="7386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dirty="0">
                <a:latin typeface="+mn-lt"/>
              </a:rPr>
              <a:t>Här behöver arbetet i LV:s föreslagna</a:t>
            </a:r>
          </a:p>
          <a:p>
            <a:r>
              <a:rPr lang="sv-SE" sz="1400" dirty="0">
                <a:latin typeface="+mn-lt"/>
              </a:rPr>
              <a:t>samverkansstruktur fokuseras för att minimera patientpåverkan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BE5C3D4-1EA4-471C-9C25-5957053F1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787" y="2760627"/>
            <a:ext cx="3936700" cy="326436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FB8C31-4BEB-4733-8299-2649A3E6C5BD}"/>
              </a:ext>
            </a:extLst>
          </p:cNvPr>
          <p:cNvSpPr txBox="1"/>
          <p:nvPr/>
        </p:nvSpPr>
        <p:spPr>
          <a:xfrm>
            <a:off x="326899" y="6487516"/>
            <a:ext cx="116872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b="1" dirty="0">
                <a:latin typeface="+mn-lt"/>
              </a:rPr>
              <a:t>Från Läkemedelsverkets rapport </a:t>
            </a:r>
            <a:r>
              <a:rPr lang="sv-SE" sz="1000" dirty="0">
                <a:latin typeface="+mn-lt"/>
              </a:rPr>
              <a:t>"Förbättrad information avseende nationell tillgång till läkemedel vid bristsituationer”. Delrapport 1 - Nationell samverkansstruktur för läkemedelsbrist (2020-01-30)</a:t>
            </a:r>
          </a:p>
        </p:txBody>
      </p:sp>
      <p:sp>
        <p:nvSpPr>
          <p:cNvPr id="14" name="textruta 14">
            <a:extLst>
              <a:ext uri="{FF2B5EF4-FFF2-40B4-BE49-F238E27FC236}">
                <a16:creationId xmlns:a16="http://schemas.microsoft.com/office/drawing/2014/main" id="{CDB828BF-9E39-4325-9731-205DFE22DB39}"/>
              </a:ext>
            </a:extLst>
          </p:cNvPr>
          <p:cNvSpPr txBox="1"/>
          <p:nvPr/>
        </p:nvSpPr>
        <p:spPr>
          <a:xfrm rot="16200000">
            <a:off x="8478331" y="5372112"/>
            <a:ext cx="1767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dirty="0">
                <a:latin typeface="+mn-lt"/>
              </a:rPr>
              <a:t>Annan förpacknings- eller beredningsform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4DB126-416C-4285-8255-60B87747B62D}"/>
              </a:ext>
            </a:extLst>
          </p:cNvPr>
          <p:cNvSpPr txBox="1"/>
          <p:nvPr/>
        </p:nvSpPr>
        <p:spPr>
          <a:xfrm>
            <a:off x="9575701" y="1204642"/>
            <a:ext cx="2438488" cy="5025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sz="1333" dirty="0">
                <a:latin typeface="+mn-lt"/>
              </a:rPr>
              <a:t>Mycket borde kunna</a:t>
            </a:r>
          </a:p>
          <a:p>
            <a:r>
              <a:rPr lang="sv-SE" sz="1333" dirty="0">
                <a:latin typeface="+mn-lt"/>
              </a:rPr>
              <a:t>hanteras av farmeceut direkt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B08CFF4-4107-4584-B118-FFAD5800A27C}"/>
              </a:ext>
            </a:extLst>
          </p:cNvPr>
          <p:cNvCxnSpPr>
            <a:cxnSpLocks/>
          </p:cNvCxnSpPr>
          <p:nvPr/>
        </p:nvCxnSpPr>
        <p:spPr>
          <a:xfrm flipH="1">
            <a:off x="9362171" y="1703826"/>
            <a:ext cx="1202215" cy="2465113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C1C5846-8394-4881-8921-F8AB9FF7CDAE}"/>
              </a:ext>
            </a:extLst>
          </p:cNvPr>
          <p:cNvSpPr txBox="1"/>
          <p:nvPr/>
        </p:nvSpPr>
        <p:spPr>
          <a:xfrm>
            <a:off x="5743821" y="1201253"/>
            <a:ext cx="3453189" cy="502573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sv-SE" sz="1333" dirty="0">
                <a:latin typeface="+mn-lt"/>
              </a:rPr>
              <a:t>Indragningar är en mycket kontrollerad</a:t>
            </a:r>
          </a:p>
          <a:p>
            <a:r>
              <a:rPr lang="sv-SE" sz="1333" dirty="0">
                <a:latin typeface="+mn-lt"/>
              </a:rPr>
              <a:t>process, skild från ”andra typer av brister”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8393F03-2B57-4D0F-9758-DB337F1569C5}"/>
              </a:ext>
            </a:extLst>
          </p:cNvPr>
          <p:cNvCxnSpPr>
            <a:cxnSpLocks/>
          </p:cNvCxnSpPr>
          <p:nvPr/>
        </p:nvCxnSpPr>
        <p:spPr>
          <a:xfrm flipH="1">
            <a:off x="6455126" y="1703826"/>
            <a:ext cx="601997" cy="2465113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objekt 6">
            <a:extLst>
              <a:ext uri="{FF2B5EF4-FFF2-40B4-BE49-F238E27FC236}">
                <a16:creationId xmlns:a16="http://schemas.microsoft.com/office/drawing/2014/main" id="{2740549D-0B54-4D47-ADD8-51B0EA6E4D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4993" y="3876674"/>
            <a:ext cx="619125" cy="1846173"/>
          </a:xfrm>
          <a:prstGeom prst="rect">
            <a:avLst/>
          </a:prstGeom>
        </p:spPr>
      </p:pic>
      <p:sp>
        <p:nvSpPr>
          <p:cNvPr id="21" name="TextBox 21">
            <a:extLst>
              <a:ext uri="{FF2B5EF4-FFF2-40B4-BE49-F238E27FC236}">
                <a16:creationId xmlns:a16="http://schemas.microsoft.com/office/drawing/2014/main" id="{8F5B96D7-6628-4CB4-A348-B07E78886454}"/>
              </a:ext>
            </a:extLst>
          </p:cNvPr>
          <p:cNvSpPr txBox="1"/>
          <p:nvPr/>
        </p:nvSpPr>
        <p:spPr>
          <a:xfrm>
            <a:off x="11395063" y="1813960"/>
            <a:ext cx="679055" cy="13230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1333" dirty="0">
                <a:latin typeface="+mn-lt"/>
              </a:rPr>
              <a:t>Bör redo-visas helt </a:t>
            </a:r>
            <a:r>
              <a:rPr lang="sv-SE" sz="1333" dirty="0" err="1">
                <a:latin typeface="+mn-lt"/>
              </a:rPr>
              <a:t>separ</a:t>
            </a:r>
            <a:r>
              <a:rPr lang="sv-SE" sz="1333" dirty="0">
                <a:latin typeface="+mn-lt"/>
              </a:rPr>
              <a:t>-at</a:t>
            </a:r>
          </a:p>
        </p:txBody>
      </p:sp>
      <p:cxnSp>
        <p:nvCxnSpPr>
          <p:cNvPr id="23" name="Straight Arrow Connector 19">
            <a:extLst>
              <a:ext uri="{FF2B5EF4-FFF2-40B4-BE49-F238E27FC236}">
                <a16:creationId xmlns:a16="http://schemas.microsoft.com/office/drawing/2014/main" id="{9D35B79E-3840-45F0-B073-C9FD85133256}"/>
              </a:ext>
            </a:extLst>
          </p:cNvPr>
          <p:cNvCxnSpPr>
            <a:cxnSpLocks/>
          </p:cNvCxnSpPr>
          <p:nvPr/>
        </p:nvCxnSpPr>
        <p:spPr>
          <a:xfrm>
            <a:off x="11744116" y="3137014"/>
            <a:ext cx="12433" cy="1149940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4632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Älgört">
      <a:dk1>
        <a:srgbClr val="183C2E"/>
      </a:dk1>
      <a:lt1>
        <a:srgbClr val="DCE9E3"/>
      </a:lt1>
      <a:dk2>
        <a:srgbClr val="183C2E"/>
      </a:dk2>
      <a:lt2>
        <a:srgbClr val="DCE9E3"/>
      </a:lt2>
      <a:accent1>
        <a:srgbClr val="329B5F"/>
      </a:accent1>
      <a:accent2>
        <a:srgbClr val="FF8059"/>
      </a:accent2>
      <a:accent3>
        <a:srgbClr val="81D6A8"/>
      </a:accent3>
      <a:accent4>
        <a:srgbClr val="DCE9E3"/>
      </a:accent4>
      <a:accent5>
        <a:srgbClr val="C1ACE0"/>
      </a:accent5>
      <a:accent6>
        <a:srgbClr val="E8CCC7"/>
      </a:accent6>
      <a:hlink>
        <a:srgbClr val="FF8059"/>
      </a:hlink>
      <a:folHlink>
        <a:srgbClr val="FF8059"/>
      </a:folHlink>
    </a:clrScheme>
    <a:fontScheme name="Mabry">
      <a:majorFont>
        <a:latin typeface="Mabry"/>
        <a:ea typeface=""/>
        <a:cs typeface=""/>
      </a:majorFont>
      <a:minorFont>
        <a:latin typeface="Mabr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91440" tIns="45720" rIns="91440" bIns="45720" rtlCol="0" anchor="t">
        <a:noAutofit/>
      </a:bodyPr>
      <a:lstStyle>
        <a:defPPr algn="l">
          <a:lnSpc>
            <a:spcPct val="100000"/>
          </a:lnSpc>
          <a:defRPr sz="2500" dirty="0" smtClean="0">
            <a:latin typeface="+mn-lt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IF_PPT-template_PC_2020 ny.potx" id="{5E0E33CC-CDF7-4740-B34E-7F88FBCD7C0A}" vid="{5CC0E101-BB37-41A0-9D72-DC7EC5BADA11}"/>
    </a:ext>
  </a:extLst>
</a:theme>
</file>

<file path=ppt/theme/theme2.xml><?xml version="1.0" encoding="utf-8"?>
<a:theme xmlns:a="http://schemas.openxmlformats.org/drawingml/2006/main" name="Vintergröna">
  <a:themeElements>
    <a:clrScheme name="Vintergröna">
      <a:dk1>
        <a:srgbClr val="329B5F"/>
      </a:dk1>
      <a:lt1>
        <a:srgbClr val="DCE9E3"/>
      </a:lt1>
      <a:dk2>
        <a:srgbClr val="329B5F"/>
      </a:dk2>
      <a:lt2>
        <a:srgbClr val="DCE9E3"/>
      </a:lt2>
      <a:accent1>
        <a:srgbClr val="183C2E"/>
      </a:accent1>
      <a:accent2>
        <a:srgbClr val="FF8059"/>
      </a:accent2>
      <a:accent3>
        <a:srgbClr val="81D6A8"/>
      </a:accent3>
      <a:accent4>
        <a:srgbClr val="DCE9E3"/>
      </a:accent4>
      <a:accent5>
        <a:srgbClr val="C1ACE0"/>
      </a:accent5>
      <a:accent6>
        <a:srgbClr val="E8CCC7"/>
      </a:accent6>
      <a:hlink>
        <a:srgbClr val="FF8059"/>
      </a:hlink>
      <a:folHlink>
        <a:srgbClr val="FF8059"/>
      </a:folHlink>
    </a:clrScheme>
    <a:fontScheme name="Mabry">
      <a:majorFont>
        <a:latin typeface="Mabry"/>
        <a:ea typeface=""/>
        <a:cs typeface=""/>
      </a:majorFont>
      <a:minorFont>
        <a:latin typeface="Mabr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91440" tIns="45720" rIns="91440" bIns="45720" rtlCol="0" anchor="t">
        <a:noAutofit/>
      </a:bodyPr>
      <a:lstStyle>
        <a:defPPr algn="l">
          <a:lnSpc>
            <a:spcPct val="100000"/>
          </a:lnSpc>
          <a:defRPr sz="2500" dirty="0" smtClean="0">
            <a:latin typeface="+mn-lt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IF_PPT-template_PC_2020 ny.potx" id="{5E0E33CC-CDF7-4740-B34E-7F88FBCD7C0A}" vid="{AA64574B-8EC7-4959-9917-73B28FD76402}"/>
    </a:ext>
  </a:extLst>
</a:theme>
</file>

<file path=ppt/theme/theme3.xml><?xml version="1.0" encoding="utf-8"?>
<a:theme xmlns:a="http://schemas.openxmlformats.org/drawingml/2006/main" name="Malört">
  <a:themeElements>
    <a:clrScheme name="Malört">
      <a:dk1>
        <a:srgbClr val="81D6A8"/>
      </a:dk1>
      <a:lt1>
        <a:srgbClr val="183C2E"/>
      </a:lt1>
      <a:dk2>
        <a:srgbClr val="81D6A8"/>
      </a:dk2>
      <a:lt2>
        <a:srgbClr val="183C2E"/>
      </a:lt2>
      <a:accent1>
        <a:srgbClr val="183C2E"/>
      </a:accent1>
      <a:accent2>
        <a:srgbClr val="FF8059"/>
      </a:accent2>
      <a:accent3>
        <a:srgbClr val="329B5F"/>
      </a:accent3>
      <a:accent4>
        <a:srgbClr val="DCE9E3"/>
      </a:accent4>
      <a:accent5>
        <a:srgbClr val="C1ACE0"/>
      </a:accent5>
      <a:accent6>
        <a:srgbClr val="E8CCC7"/>
      </a:accent6>
      <a:hlink>
        <a:srgbClr val="FF8059"/>
      </a:hlink>
      <a:folHlink>
        <a:srgbClr val="FF8059"/>
      </a:folHlink>
    </a:clrScheme>
    <a:fontScheme name="Mabry">
      <a:majorFont>
        <a:latin typeface="Mabry"/>
        <a:ea typeface=""/>
        <a:cs typeface=""/>
      </a:majorFont>
      <a:minorFont>
        <a:latin typeface="Mabr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91440" tIns="45720" rIns="91440" bIns="45720" rtlCol="0" anchor="t">
        <a:noAutofit/>
      </a:bodyPr>
      <a:lstStyle>
        <a:defPPr algn="l">
          <a:lnSpc>
            <a:spcPct val="100000"/>
          </a:lnSpc>
          <a:defRPr sz="2500" dirty="0" smtClean="0">
            <a:latin typeface="+mn-lt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IF_PPT-template_PC_2020 ny.potx" id="{5E0E33CC-CDF7-4740-B34E-7F88FBCD7C0A}" vid="{3F67FC5D-F549-4CE0-BECE-0A744936C8E5}"/>
    </a:ext>
  </a:extLst>
</a:theme>
</file>

<file path=ppt/theme/theme4.xml><?xml version="1.0" encoding="utf-8"?>
<a:theme xmlns:a="http://schemas.openxmlformats.org/drawingml/2006/main" name="Vitpil">
  <a:themeElements>
    <a:clrScheme name="Vitpil">
      <a:dk1>
        <a:srgbClr val="DCE9E3"/>
      </a:dk1>
      <a:lt1>
        <a:srgbClr val="183C2E"/>
      </a:lt1>
      <a:dk2>
        <a:srgbClr val="DCE9E3"/>
      </a:dk2>
      <a:lt2>
        <a:srgbClr val="183C2E"/>
      </a:lt2>
      <a:accent1>
        <a:srgbClr val="183C2E"/>
      </a:accent1>
      <a:accent2>
        <a:srgbClr val="FF8059"/>
      </a:accent2>
      <a:accent3>
        <a:srgbClr val="329B5F"/>
      </a:accent3>
      <a:accent4>
        <a:srgbClr val="C1ACE0"/>
      </a:accent4>
      <a:accent5>
        <a:srgbClr val="81D6A8"/>
      </a:accent5>
      <a:accent6>
        <a:srgbClr val="E8CCC7"/>
      </a:accent6>
      <a:hlink>
        <a:srgbClr val="FF8059"/>
      </a:hlink>
      <a:folHlink>
        <a:srgbClr val="FF8059"/>
      </a:folHlink>
    </a:clrScheme>
    <a:fontScheme name="Mabry">
      <a:majorFont>
        <a:latin typeface="Mabry"/>
        <a:ea typeface=""/>
        <a:cs typeface=""/>
      </a:majorFont>
      <a:minorFont>
        <a:latin typeface="Mabr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91440" tIns="45720" rIns="91440" bIns="45720" rtlCol="0" anchor="t">
        <a:noAutofit/>
      </a:bodyPr>
      <a:lstStyle>
        <a:defPPr algn="l">
          <a:lnSpc>
            <a:spcPct val="100000"/>
          </a:lnSpc>
          <a:defRPr sz="2500" dirty="0" smtClean="0">
            <a:latin typeface="+mn-lt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IF_PPT-template_PC_2020 ny.potx" id="{5E0E33CC-CDF7-4740-B34E-7F88FBCD7C0A}" vid="{CC22F102-1AB3-41D1-B3B5-8056AF7C3B31}"/>
    </a:ext>
  </a:extLst>
</a:theme>
</file>

<file path=ppt/theme/theme5.xml><?xml version="1.0" encoding="utf-8"?>
<a:theme xmlns:a="http://schemas.openxmlformats.org/drawingml/2006/main" name="Blank">
  <a:themeElements>
    <a:clrScheme name="Vitpil">
      <a:dk1>
        <a:srgbClr val="DCE9E3"/>
      </a:dk1>
      <a:lt1>
        <a:srgbClr val="183C2E"/>
      </a:lt1>
      <a:dk2>
        <a:srgbClr val="DCE9E3"/>
      </a:dk2>
      <a:lt2>
        <a:srgbClr val="183C2E"/>
      </a:lt2>
      <a:accent1>
        <a:srgbClr val="183C2E"/>
      </a:accent1>
      <a:accent2>
        <a:srgbClr val="FF8059"/>
      </a:accent2>
      <a:accent3>
        <a:srgbClr val="329B5F"/>
      </a:accent3>
      <a:accent4>
        <a:srgbClr val="C1ACE0"/>
      </a:accent4>
      <a:accent5>
        <a:srgbClr val="81D6A8"/>
      </a:accent5>
      <a:accent6>
        <a:srgbClr val="E8CCC7"/>
      </a:accent6>
      <a:hlink>
        <a:srgbClr val="FF8059"/>
      </a:hlink>
      <a:folHlink>
        <a:srgbClr val="FF8059"/>
      </a:folHlink>
    </a:clrScheme>
    <a:fontScheme name="Mabry">
      <a:majorFont>
        <a:latin typeface="Mabry"/>
        <a:ea typeface=""/>
        <a:cs typeface=""/>
      </a:majorFont>
      <a:minorFont>
        <a:latin typeface="Mabr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91440" tIns="45720" rIns="91440" bIns="45720" rtlCol="0" anchor="t">
        <a:noAutofit/>
      </a:bodyPr>
      <a:lstStyle>
        <a:defPPr algn="l">
          <a:lnSpc>
            <a:spcPct val="100000"/>
          </a:lnSpc>
          <a:defRPr sz="2500" dirty="0" smtClean="0">
            <a:latin typeface="+mn-lt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IF_PPT-template_PC_2020 ny.potx" id="{5E0E33CC-CDF7-4740-B34E-7F88FBCD7C0A}" vid="{D57C046B-C06D-4329-9A5E-664AA17C6476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LIF</Template>
  <TotalTime>266</TotalTime>
  <Words>723</Words>
  <Application>Microsoft Office PowerPoint</Application>
  <PresentationFormat>Bredbild</PresentationFormat>
  <Paragraphs>210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5</vt:i4>
      </vt:variant>
      <vt:variant>
        <vt:lpstr>Bildrubriker</vt:lpstr>
      </vt:variant>
      <vt:variant>
        <vt:i4>6</vt:i4>
      </vt:variant>
    </vt:vector>
  </HeadingPairs>
  <TitlesOfParts>
    <vt:vector size="16" baseType="lpstr">
      <vt:lpstr>Mabry</vt:lpstr>
      <vt:lpstr>Apercu Mono</vt:lpstr>
      <vt:lpstr>Mabry Medium</vt:lpstr>
      <vt:lpstr>Calibri</vt:lpstr>
      <vt:lpstr>Arial</vt:lpstr>
      <vt:lpstr>Tema1</vt:lpstr>
      <vt:lpstr>Vintergröna</vt:lpstr>
      <vt:lpstr>Malört</vt:lpstr>
      <vt:lpstr>Vitpil</vt:lpstr>
      <vt:lpstr>Blank</vt:lpstr>
      <vt:lpstr>Översikt av restnoterade humanläkemedel i Sverige</vt:lpstr>
      <vt:lpstr>Översikt av restnoterade humanläkemedel i Sverige</vt:lpstr>
      <vt:lpstr>Översikt av restnoterade humanläkemedel i Sverige. Historik (efter omklassificeringar/uppdateringar)</vt:lpstr>
      <vt:lpstr>Översikt av restnoterade humanläkemedel i Sverige</vt:lpstr>
      <vt:lpstr>Översikt av restnoterade humanläkemedel i Sverige</vt:lpstr>
      <vt:lpstr>Listning av läkemedelsrester – ett förslag från Lif på hur det skulle kunna redovisas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Lotta Fogelström</dc:creator>
  <cp:lastModifiedBy>Anna Holmström</cp:lastModifiedBy>
  <cp:revision>4</cp:revision>
  <dcterms:created xsi:type="dcterms:W3CDTF">2020-10-21T09:35:17Z</dcterms:created>
  <dcterms:modified xsi:type="dcterms:W3CDTF">2020-10-26T09:54:15Z</dcterms:modified>
</cp:coreProperties>
</file>