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70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95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78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89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90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7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33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44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98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39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2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6E27-977C-47A7-9680-E85C740614E3}" type="datetimeFigureOut">
              <a:rPr lang="sv-SE" smtClean="0"/>
              <a:t>2017-11-28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D3C6F-D711-42AB-B484-C17221B777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75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88" y="1415796"/>
            <a:ext cx="4687824" cy="40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88" y="1415796"/>
            <a:ext cx="4687824" cy="40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208" y="438912"/>
            <a:ext cx="5053584" cy="598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304" y="1371600"/>
            <a:ext cx="5041392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Bildspel på skärmen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LIF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Lotta Fogelström</dc:creator>
  <cp:lastModifiedBy>Lotta Fogelström</cp:lastModifiedBy>
  <cp:revision>3</cp:revision>
  <dcterms:created xsi:type="dcterms:W3CDTF">2017-01-30T09:49:13Z</dcterms:created>
  <dcterms:modified xsi:type="dcterms:W3CDTF">2017-11-28T12:54:53Z</dcterms:modified>
</cp:coreProperties>
</file>